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f912bb588042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45f3986f79485f"/>
  </p:sldMasterIdLst>
  <p:sldIdLst>
    <p:sldId xmlns:r="http://schemas.openxmlformats.org/officeDocument/2006/relationships" id="256" r:id="Raf22a89a2cf7434a"/>
    <p:sldId xmlns:r="http://schemas.openxmlformats.org/officeDocument/2006/relationships" id="257" r:id="R6cc70c5ff1ee4431"/>
    <p:sldId xmlns:r="http://schemas.openxmlformats.org/officeDocument/2006/relationships" id="258" r:id="R65eeecaf598f4e9f"/>
    <p:sldId xmlns:r="http://schemas.openxmlformats.org/officeDocument/2006/relationships" id="259" r:id="Re08e7cf370c449b7"/>
    <p:sldId xmlns:r="http://schemas.openxmlformats.org/officeDocument/2006/relationships" id="260" r:id="R8dc1d11ebd734487"/>
    <p:sldId xmlns:r="http://schemas.openxmlformats.org/officeDocument/2006/relationships" id="261" r:id="R23a35ccd644c4cc2"/>
    <p:sldId xmlns:r="http://schemas.openxmlformats.org/officeDocument/2006/relationships" id="262" r:id="Re4bd8999c85d45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45f3986f79485f" /><Relationship Type="http://schemas.openxmlformats.org/officeDocument/2006/relationships/slide" Target="/ppt/slides/slide1.xml" Id="Raf22a89a2cf7434a" /><Relationship Type="http://schemas.openxmlformats.org/officeDocument/2006/relationships/slide" Target="/ppt/slides/slide2.xml" Id="R6cc70c5ff1ee4431" /><Relationship Type="http://schemas.openxmlformats.org/officeDocument/2006/relationships/slide" Target="/ppt/slides/slide3.xml" Id="R65eeecaf598f4e9f" /><Relationship Type="http://schemas.openxmlformats.org/officeDocument/2006/relationships/slide" Target="/ppt/slides/slide4.xml" Id="Re08e7cf370c449b7" /><Relationship Type="http://schemas.openxmlformats.org/officeDocument/2006/relationships/slide" Target="/ppt/slides/slide5.xml" Id="R8dc1d11ebd734487" /><Relationship Type="http://schemas.openxmlformats.org/officeDocument/2006/relationships/slide" Target="/ppt/slides/slide6.xml" Id="R23a35ccd644c4cc2" /><Relationship Type="http://schemas.openxmlformats.org/officeDocument/2006/relationships/slide" Target="/ppt/slides/slide7.xml" Id="Re4bd8999c85d45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ad30fd52ca41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eba9fd1d8485a" /><Relationship Type="http://schemas.openxmlformats.org/officeDocument/2006/relationships/theme" Target="/ppt/slideMasters/theme/theme1.xml" Id="R376005a918d542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1eba9fd1d848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474c076474e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21c1a5d2041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afa04d6044a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4aad5ea434a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66eaf1abf47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e2f7caf1b4c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b647f8c4145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BORGÅSEN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BORGÅSEN AS ble etablert [år] og holder til i Vanse.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7 626 032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5 871 835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9 803 237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ARNO VIGMOSTAD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Vigmostad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4560 Vanse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989 071 122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