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c83822841d42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cfa9a4ffc45de"/>
  </p:sldMasterIdLst>
  <p:sldIdLst>
    <p:sldId xmlns:r="http://schemas.openxmlformats.org/officeDocument/2006/relationships" id="256" r:id="Ra4d4d6940f6a4203"/>
    <p:sldId xmlns:r="http://schemas.openxmlformats.org/officeDocument/2006/relationships" id="257" r:id="Re7bede72db7743fe"/>
    <p:sldId xmlns:r="http://schemas.openxmlformats.org/officeDocument/2006/relationships" id="258" r:id="R0110a07fd7f344f9"/>
    <p:sldId xmlns:r="http://schemas.openxmlformats.org/officeDocument/2006/relationships" id="259" r:id="Ra2145d2c3ac04ff9"/>
    <p:sldId xmlns:r="http://schemas.openxmlformats.org/officeDocument/2006/relationships" id="260" r:id="Rbaf9acab8b884935"/>
    <p:sldId xmlns:r="http://schemas.openxmlformats.org/officeDocument/2006/relationships" id="261" r:id="Ra41f009358ac44fb"/>
    <p:sldId xmlns:r="http://schemas.openxmlformats.org/officeDocument/2006/relationships" id="262" r:id="Rcccc30656490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cfa9a4ffc45de" /><Relationship Type="http://schemas.openxmlformats.org/officeDocument/2006/relationships/slide" Target="/ppt/slides/slide1.xml" Id="Ra4d4d6940f6a4203" /><Relationship Type="http://schemas.openxmlformats.org/officeDocument/2006/relationships/slide" Target="/ppt/slides/slide2.xml" Id="Re7bede72db7743fe" /><Relationship Type="http://schemas.openxmlformats.org/officeDocument/2006/relationships/slide" Target="/ppt/slides/slide3.xml" Id="R0110a07fd7f344f9" /><Relationship Type="http://schemas.openxmlformats.org/officeDocument/2006/relationships/slide" Target="/ppt/slides/slide4.xml" Id="Ra2145d2c3ac04ff9" /><Relationship Type="http://schemas.openxmlformats.org/officeDocument/2006/relationships/slide" Target="/ppt/slides/slide5.xml" Id="Rbaf9acab8b884935" /><Relationship Type="http://schemas.openxmlformats.org/officeDocument/2006/relationships/slide" Target="/ppt/slides/slide6.xml" Id="Ra41f009358ac44fb" /><Relationship Type="http://schemas.openxmlformats.org/officeDocument/2006/relationships/slide" Target="/ppt/slides/slide7.xml" Id="Rcccc30656490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82603d56244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764273e2840cf" /><Relationship Type="http://schemas.openxmlformats.org/officeDocument/2006/relationships/theme" Target="/ppt/slideMasters/theme/theme1.xml" Id="Rcf7e90d9078344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2764273e28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65cd472b46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0eb18a7314d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49ff8a495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ee01e8aa14a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7a565e4b5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b036d814646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dbf33f5fc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KOTENG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−10 111 582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31 521 812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72 083 783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1 953 627 571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JOHANNES KOTENG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22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koteng@koteng.no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