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6731fa986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044ce7b0648de"/>
  </p:sldMasterIdLst>
  <p:sldIdLst>
    <p:sldId xmlns:r="http://schemas.openxmlformats.org/officeDocument/2006/relationships" id="256" r:id="R76abb9b306d64d4a"/>
    <p:sldId xmlns:r="http://schemas.openxmlformats.org/officeDocument/2006/relationships" id="257" r:id="R6774cc7db1f54414"/>
    <p:sldId xmlns:r="http://schemas.openxmlformats.org/officeDocument/2006/relationships" id="258" r:id="R019654bcbfef481e"/>
    <p:sldId xmlns:r="http://schemas.openxmlformats.org/officeDocument/2006/relationships" id="259" r:id="Refc09b2fb5ef40e5"/>
    <p:sldId xmlns:r="http://schemas.openxmlformats.org/officeDocument/2006/relationships" id="260" r:id="R382b216d7ea64ea5"/>
    <p:sldId xmlns:r="http://schemas.openxmlformats.org/officeDocument/2006/relationships" id="261" r:id="R32571509fa42469c"/>
    <p:sldId xmlns:r="http://schemas.openxmlformats.org/officeDocument/2006/relationships" id="262" r:id="Ra16ee3ae7a4e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044ce7b0648de" /><Relationship Type="http://schemas.openxmlformats.org/officeDocument/2006/relationships/slide" Target="/ppt/slides/slide1.xml" Id="R76abb9b306d64d4a" /><Relationship Type="http://schemas.openxmlformats.org/officeDocument/2006/relationships/slide" Target="/ppt/slides/slide2.xml" Id="R6774cc7db1f54414" /><Relationship Type="http://schemas.openxmlformats.org/officeDocument/2006/relationships/slide" Target="/ppt/slides/slide3.xml" Id="R019654bcbfef481e" /><Relationship Type="http://schemas.openxmlformats.org/officeDocument/2006/relationships/slide" Target="/ppt/slides/slide4.xml" Id="Refc09b2fb5ef40e5" /><Relationship Type="http://schemas.openxmlformats.org/officeDocument/2006/relationships/slide" Target="/ppt/slides/slide5.xml" Id="R382b216d7ea64ea5" /><Relationship Type="http://schemas.openxmlformats.org/officeDocument/2006/relationships/slide" Target="/ppt/slides/slide6.xml" Id="R32571509fa42469c" /><Relationship Type="http://schemas.openxmlformats.org/officeDocument/2006/relationships/slide" Target="/ppt/slides/slide7.xml" Id="Ra16ee3ae7a4e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c3c3d900f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fbd5013446ae" /><Relationship Type="http://schemas.openxmlformats.org/officeDocument/2006/relationships/theme" Target="/ppt/slideMasters/theme/theme1.xml" Id="Re42f4339d0f3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efbd50134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56229c1be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1fd09352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cb47d1e4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ba1a8782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05bfb140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4048fe11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81235a31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