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d566e199db48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e337cc6694bd3"/>
  </p:sldMasterIdLst>
  <p:sldIdLst>
    <p:sldId xmlns:r="http://schemas.openxmlformats.org/officeDocument/2006/relationships" id="256" r:id="R737453526cc24d9a"/>
    <p:sldId xmlns:r="http://schemas.openxmlformats.org/officeDocument/2006/relationships" id="257" r:id="R14f88bffa1044f34"/>
    <p:sldId xmlns:r="http://schemas.openxmlformats.org/officeDocument/2006/relationships" id="258" r:id="R1bc39cd5bd6f4db0"/>
    <p:sldId xmlns:r="http://schemas.openxmlformats.org/officeDocument/2006/relationships" id="259" r:id="R240d79dbdf8943a2"/>
    <p:sldId xmlns:r="http://schemas.openxmlformats.org/officeDocument/2006/relationships" id="260" r:id="Rf15ae0849d1441b9"/>
    <p:sldId xmlns:r="http://schemas.openxmlformats.org/officeDocument/2006/relationships" id="261" r:id="Rc98daed47d1844ac"/>
    <p:sldId xmlns:r="http://schemas.openxmlformats.org/officeDocument/2006/relationships" id="262" r:id="R1e85c8e69d9c48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e337cc6694bd3" /><Relationship Type="http://schemas.openxmlformats.org/officeDocument/2006/relationships/slide" Target="/ppt/slides/slide1.xml" Id="R737453526cc24d9a" /><Relationship Type="http://schemas.openxmlformats.org/officeDocument/2006/relationships/slide" Target="/ppt/slides/slide2.xml" Id="R14f88bffa1044f34" /><Relationship Type="http://schemas.openxmlformats.org/officeDocument/2006/relationships/slide" Target="/ppt/slides/slide3.xml" Id="R1bc39cd5bd6f4db0" /><Relationship Type="http://schemas.openxmlformats.org/officeDocument/2006/relationships/slide" Target="/ppt/slides/slide4.xml" Id="R240d79dbdf8943a2" /><Relationship Type="http://schemas.openxmlformats.org/officeDocument/2006/relationships/slide" Target="/ppt/slides/slide5.xml" Id="Rf15ae0849d1441b9" /><Relationship Type="http://schemas.openxmlformats.org/officeDocument/2006/relationships/slide" Target="/ppt/slides/slide6.xml" Id="Rc98daed47d1844ac" /><Relationship Type="http://schemas.openxmlformats.org/officeDocument/2006/relationships/slide" Target="/ppt/slides/slide7.xml" Id="R1e85c8e69d9c48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af32fee42d4a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4e1ad299b4191" /><Relationship Type="http://schemas.openxmlformats.org/officeDocument/2006/relationships/theme" Target="/ppt/slideMasters/theme/theme1.xml" Id="R536d9e29e9844f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4e1ad299b41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916531bd904a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6869ccf834a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49fc88aec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91f2e929245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947515f1c4e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c83b6c80448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787c183d640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EMBLA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EMBLA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15 212 319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13 992 025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14 432 264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285 987 950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287 659 499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FRODE BØRSTING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Sigrid Undsets veg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989 072 803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EMBLA HOLDING AS</a:t>
            </a:r>
          </a:p>
        </p:txBody>
      </p:sp>
    </p:spTree>
  </p:cSld>
  <p:clrMapOvr>
    <a:masterClrMapping xmlns:a="http://schemas.openxmlformats.org/drawingml/2006/main"/>
  </p:clrMapOvr>
</p:sld>
</file>