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339250f6ea42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89cbab3954896"/>
  </p:sldMasterIdLst>
  <p:sldIdLst>
    <p:sldId xmlns:r="http://schemas.openxmlformats.org/officeDocument/2006/relationships" id="256" r:id="Rfd8cc72b21a14d38"/>
    <p:sldId xmlns:r="http://schemas.openxmlformats.org/officeDocument/2006/relationships" id="257" r:id="R4488ce989e5a48e6"/>
    <p:sldId xmlns:r="http://schemas.openxmlformats.org/officeDocument/2006/relationships" id="258" r:id="Re038493000d84ba0"/>
    <p:sldId xmlns:r="http://schemas.openxmlformats.org/officeDocument/2006/relationships" id="259" r:id="R7292229f9df04ada"/>
    <p:sldId xmlns:r="http://schemas.openxmlformats.org/officeDocument/2006/relationships" id="260" r:id="R492043a97a304584"/>
    <p:sldId xmlns:r="http://schemas.openxmlformats.org/officeDocument/2006/relationships" id="261" r:id="Rcf5c5ed496f443ad"/>
    <p:sldId xmlns:r="http://schemas.openxmlformats.org/officeDocument/2006/relationships" id="262" r:id="R8293c4bcba524a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89cbab3954896" /><Relationship Type="http://schemas.openxmlformats.org/officeDocument/2006/relationships/slide" Target="/ppt/slides/slide1.xml" Id="Rfd8cc72b21a14d38" /><Relationship Type="http://schemas.openxmlformats.org/officeDocument/2006/relationships/slide" Target="/ppt/slides/slide2.xml" Id="R4488ce989e5a48e6" /><Relationship Type="http://schemas.openxmlformats.org/officeDocument/2006/relationships/slide" Target="/ppt/slides/slide3.xml" Id="Re038493000d84ba0" /><Relationship Type="http://schemas.openxmlformats.org/officeDocument/2006/relationships/slide" Target="/ppt/slides/slide4.xml" Id="R7292229f9df04ada" /><Relationship Type="http://schemas.openxmlformats.org/officeDocument/2006/relationships/slide" Target="/ppt/slides/slide5.xml" Id="R492043a97a304584" /><Relationship Type="http://schemas.openxmlformats.org/officeDocument/2006/relationships/slide" Target="/ppt/slides/slide6.xml" Id="Rcf5c5ed496f443ad" /><Relationship Type="http://schemas.openxmlformats.org/officeDocument/2006/relationships/slide" Target="/ppt/slides/slide7.xml" Id="R8293c4bcba524a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c342883124d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7a2f96614447c" /><Relationship Type="http://schemas.openxmlformats.org/officeDocument/2006/relationships/theme" Target="/ppt/slideMasters/theme/theme1.xml" Id="Rec5b7026e75c4b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7a2f9661444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9dbe6528f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f628e043b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9ab646f76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be6e31db541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8bae35ff34b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1135d905b4b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ecc0bc1184b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TVEIT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9 562 937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186 290 554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187 022 360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JONE 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367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jone@tveit.no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989 073 877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