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ad6c8830e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99689c3ab84812"/>
  </p:sldMasterIdLst>
  <p:sldIdLst>
    <p:sldId xmlns:r="http://schemas.openxmlformats.org/officeDocument/2006/relationships" id="256" r:id="Rd66f8bab7c314de2"/>
    <p:sldId xmlns:r="http://schemas.openxmlformats.org/officeDocument/2006/relationships" id="257" r:id="Rbd21a73217b247f5"/>
    <p:sldId xmlns:r="http://schemas.openxmlformats.org/officeDocument/2006/relationships" id="258" r:id="R9f0ac052ca6f4970"/>
    <p:sldId xmlns:r="http://schemas.openxmlformats.org/officeDocument/2006/relationships" id="259" r:id="Ref1a98027e7e4e98"/>
    <p:sldId xmlns:r="http://schemas.openxmlformats.org/officeDocument/2006/relationships" id="260" r:id="R381cbce385cd46c8"/>
    <p:sldId xmlns:r="http://schemas.openxmlformats.org/officeDocument/2006/relationships" id="261" r:id="Rcab5f2163e71464b"/>
    <p:sldId xmlns:r="http://schemas.openxmlformats.org/officeDocument/2006/relationships" id="262" r:id="R66b301c3d37849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9689c3ab84812" /><Relationship Type="http://schemas.openxmlformats.org/officeDocument/2006/relationships/slide" Target="/ppt/slides/slide1.xml" Id="Rd66f8bab7c314de2" /><Relationship Type="http://schemas.openxmlformats.org/officeDocument/2006/relationships/slide" Target="/ppt/slides/slide2.xml" Id="Rbd21a73217b247f5" /><Relationship Type="http://schemas.openxmlformats.org/officeDocument/2006/relationships/slide" Target="/ppt/slides/slide3.xml" Id="R9f0ac052ca6f4970" /><Relationship Type="http://schemas.openxmlformats.org/officeDocument/2006/relationships/slide" Target="/ppt/slides/slide4.xml" Id="Ref1a98027e7e4e98" /><Relationship Type="http://schemas.openxmlformats.org/officeDocument/2006/relationships/slide" Target="/ppt/slides/slide5.xml" Id="R381cbce385cd46c8" /><Relationship Type="http://schemas.openxmlformats.org/officeDocument/2006/relationships/slide" Target="/ppt/slides/slide6.xml" Id="Rcab5f2163e71464b" /><Relationship Type="http://schemas.openxmlformats.org/officeDocument/2006/relationships/slide" Target="/ppt/slides/slide7.xml" Id="R66b301c3d37849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d4f647ba04a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f5b8e786b45f0" /><Relationship Type="http://schemas.openxmlformats.org/officeDocument/2006/relationships/theme" Target="/ppt/slideMasters/theme/theme1.xml" Id="R17ce6da11a114b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4f5b8e786b45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3d322f2b640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f708cc4b545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0e73bab80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8149586ae4e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b776f08db47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069c58c8247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5220f667841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 INVEST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903 249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−6 096 229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16 419 544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124 172 225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124 172 225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FRANTZEN SKIBENES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SVERRE SKIBENES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SKIBENES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HSK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SKIBENES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Kokstaddalen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