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46d06e537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e859371314ca3"/>
  </p:sldMasterIdLst>
  <p:sldIdLst>
    <p:sldId xmlns:r="http://schemas.openxmlformats.org/officeDocument/2006/relationships" id="256" r:id="R69ffa0f819c24826"/>
    <p:sldId xmlns:r="http://schemas.openxmlformats.org/officeDocument/2006/relationships" id="257" r:id="Ra7a8a273c8ad4161"/>
    <p:sldId xmlns:r="http://schemas.openxmlformats.org/officeDocument/2006/relationships" id="258" r:id="R789b3787d1ab481f"/>
    <p:sldId xmlns:r="http://schemas.openxmlformats.org/officeDocument/2006/relationships" id="259" r:id="R0a26de9850904a9e"/>
    <p:sldId xmlns:r="http://schemas.openxmlformats.org/officeDocument/2006/relationships" id="260" r:id="Rcadb8a3850f14097"/>
    <p:sldId xmlns:r="http://schemas.openxmlformats.org/officeDocument/2006/relationships" id="261" r:id="Rf92bf4f6909c4a0a"/>
    <p:sldId xmlns:r="http://schemas.openxmlformats.org/officeDocument/2006/relationships" id="262" r:id="R08acd1719801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e859371314ca3" /><Relationship Type="http://schemas.openxmlformats.org/officeDocument/2006/relationships/slide" Target="/ppt/slides/slide1.xml" Id="R69ffa0f819c24826" /><Relationship Type="http://schemas.openxmlformats.org/officeDocument/2006/relationships/slide" Target="/ppt/slides/slide2.xml" Id="Ra7a8a273c8ad4161" /><Relationship Type="http://schemas.openxmlformats.org/officeDocument/2006/relationships/slide" Target="/ppt/slides/slide3.xml" Id="R789b3787d1ab481f" /><Relationship Type="http://schemas.openxmlformats.org/officeDocument/2006/relationships/slide" Target="/ppt/slides/slide4.xml" Id="R0a26de9850904a9e" /><Relationship Type="http://schemas.openxmlformats.org/officeDocument/2006/relationships/slide" Target="/ppt/slides/slide5.xml" Id="Rcadb8a3850f14097" /><Relationship Type="http://schemas.openxmlformats.org/officeDocument/2006/relationships/slide" Target="/ppt/slides/slide6.xml" Id="Rf92bf4f6909c4a0a" /><Relationship Type="http://schemas.openxmlformats.org/officeDocument/2006/relationships/slide" Target="/ppt/slides/slide7.xml" Id="R08acd1719801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60ae7ca21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c65bd16f40f7" /><Relationship Type="http://schemas.openxmlformats.org/officeDocument/2006/relationships/theme" Target="/ppt/slideMasters/theme/theme1.xml" Id="R5d9c9ce21b5c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cc65bd16f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bb210d93f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4184e426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2ec82288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395a039df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101b98e65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c397072cd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9107ff2e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16 288 717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LEONTHIN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37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fredrik.leonthin@aberdeenpropertyinvestors.no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FLEO HOLDING AS</a:t>
            </a:r>
          </a:p>
        </p:txBody>
      </p:sp>
    </p:spTree>
  </p:cSld>
  <p:clrMapOvr>
    <a:masterClrMapping xmlns:a="http://schemas.openxmlformats.org/drawingml/2006/main"/>
  </p:clrMapOvr>
</p:sld>
</file>