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38343f421d6427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0397c418d5643df"/>
  </p:sldMasterIdLst>
  <p:sldIdLst>
    <p:sldId xmlns:r="http://schemas.openxmlformats.org/officeDocument/2006/relationships" id="256" r:id="R6befc25b0e264043"/>
    <p:sldId xmlns:r="http://schemas.openxmlformats.org/officeDocument/2006/relationships" id="257" r:id="R380e8559ea7148d4"/>
    <p:sldId xmlns:r="http://schemas.openxmlformats.org/officeDocument/2006/relationships" id="258" r:id="R79d0f18bc7d84413"/>
    <p:sldId xmlns:r="http://schemas.openxmlformats.org/officeDocument/2006/relationships" id="259" r:id="Rb3547b707d124405"/>
    <p:sldId xmlns:r="http://schemas.openxmlformats.org/officeDocument/2006/relationships" id="260" r:id="R7d6b7dd1146b42aa"/>
    <p:sldId xmlns:r="http://schemas.openxmlformats.org/officeDocument/2006/relationships" id="261" r:id="Rba195c332ead4936"/>
    <p:sldId xmlns:r="http://schemas.openxmlformats.org/officeDocument/2006/relationships" id="262" r:id="R85fe0fb4b5314f4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397c418d5643df" /><Relationship Type="http://schemas.openxmlformats.org/officeDocument/2006/relationships/slide" Target="/ppt/slides/slide1.xml" Id="R6befc25b0e264043" /><Relationship Type="http://schemas.openxmlformats.org/officeDocument/2006/relationships/slide" Target="/ppt/slides/slide2.xml" Id="R380e8559ea7148d4" /><Relationship Type="http://schemas.openxmlformats.org/officeDocument/2006/relationships/slide" Target="/ppt/slides/slide3.xml" Id="R79d0f18bc7d84413" /><Relationship Type="http://schemas.openxmlformats.org/officeDocument/2006/relationships/slide" Target="/ppt/slides/slide4.xml" Id="Rb3547b707d124405" /><Relationship Type="http://schemas.openxmlformats.org/officeDocument/2006/relationships/slide" Target="/ppt/slides/slide5.xml" Id="R7d6b7dd1146b42aa" /><Relationship Type="http://schemas.openxmlformats.org/officeDocument/2006/relationships/slide" Target="/ppt/slides/slide6.xml" Id="Rba195c332ead4936" /><Relationship Type="http://schemas.openxmlformats.org/officeDocument/2006/relationships/slide" Target="/ppt/slides/slide7.xml" Id="R85fe0fb4b5314f4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f9afe5c194411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e6401bf84d4a86" /><Relationship Type="http://schemas.openxmlformats.org/officeDocument/2006/relationships/theme" Target="/ppt/slideMasters/theme/theme1.xml" Id="R454951cd0d9d444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2e6401bf84d4a8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f138080b68425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dc4eb910c04ea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26ccd8499b410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56df09952845d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0e17e5aff444c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fc91bb34ce437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f732087222451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NL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NL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−33 501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7 313 439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11 339 544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11 447 379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NICOLAI LEONTHIN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Drammensveien 133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989 077 643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NL HOLDING AS</a:t>
            </a:r>
          </a:p>
        </p:txBody>
      </p:sp>
    </p:spTree>
  </p:cSld>
  <p:clrMapOvr>
    <a:masterClrMapping xmlns:a="http://schemas.openxmlformats.org/drawingml/2006/main"/>
  </p:clrMapOvr>
</p:sld>
</file>