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a43712ba3b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8dc23daa754839"/>
  </p:sldMasterIdLst>
  <p:sldIdLst>
    <p:sldId xmlns:r="http://schemas.openxmlformats.org/officeDocument/2006/relationships" id="256" r:id="Rac78547fddd24cbe"/>
    <p:sldId xmlns:r="http://schemas.openxmlformats.org/officeDocument/2006/relationships" id="257" r:id="R5096558554e84b46"/>
    <p:sldId xmlns:r="http://schemas.openxmlformats.org/officeDocument/2006/relationships" id="258" r:id="Rd051fda3a6fd4a3a"/>
    <p:sldId xmlns:r="http://schemas.openxmlformats.org/officeDocument/2006/relationships" id="259" r:id="R9ad3281d90a842a2"/>
    <p:sldId xmlns:r="http://schemas.openxmlformats.org/officeDocument/2006/relationships" id="260" r:id="R3881918a14f54a37"/>
    <p:sldId xmlns:r="http://schemas.openxmlformats.org/officeDocument/2006/relationships" id="261" r:id="R8d716201965f4add"/>
    <p:sldId xmlns:r="http://schemas.openxmlformats.org/officeDocument/2006/relationships" id="262" r:id="R539a61c3e4f840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8dc23daa754839" /><Relationship Type="http://schemas.openxmlformats.org/officeDocument/2006/relationships/slide" Target="/ppt/slides/slide1.xml" Id="Rac78547fddd24cbe" /><Relationship Type="http://schemas.openxmlformats.org/officeDocument/2006/relationships/slide" Target="/ppt/slides/slide2.xml" Id="R5096558554e84b46" /><Relationship Type="http://schemas.openxmlformats.org/officeDocument/2006/relationships/slide" Target="/ppt/slides/slide3.xml" Id="Rd051fda3a6fd4a3a" /><Relationship Type="http://schemas.openxmlformats.org/officeDocument/2006/relationships/slide" Target="/ppt/slides/slide4.xml" Id="R9ad3281d90a842a2" /><Relationship Type="http://schemas.openxmlformats.org/officeDocument/2006/relationships/slide" Target="/ppt/slides/slide5.xml" Id="R3881918a14f54a37" /><Relationship Type="http://schemas.openxmlformats.org/officeDocument/2006/relationships/slide" Target="/ppt/slides/slide6.xml" Id="R8d716201965f4add" /><Relationship Type="http://schemas.openxmlformats.org/officeDocument/2006/relationships/slide" Target="/ppt/slides/slide7.xml" Id="R539a61c3e4f840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a6c9e24ed4d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10c3074494356" /><Relationship Type="http://schemas.openxmlformats.org/officeDocument/2006/relationships/theme" Target="/ppt/slideMasters/theme/theme1.xml" Id="Ra1a158073a6e46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710c30744943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53a13e31d47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e4d5fc78c4f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435f55c8d4a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1acfd4b36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7a5cc94644a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05cf7b6254a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fee7fa21949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P.A. HOFF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P.A. HOFF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P.A. HOFF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P.A. HOFF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P.A. HOFF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P.A. HOFF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8 499 088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110 887 917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113 138 705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P.A. HOFF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ATLE HOFF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P.A. HOFF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989 077 961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P.A. HOFF HOLDING AS</a:t>
            </a:r>
          </a:p>
        </p:txBody>
      </p:sp>
    </p:spTree>
  </p:cSld>
  <p:clrMapOvr>
    <a:masterClrMapping xmlns:a="http://schemas.openxmlformats.org/drawingml/2006/main"/>
  </p:clrMapOvr>
</p:sld>
</file>