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7c771c4c0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3a4e8da3848e9"/>
  </p:sldMasterIdLst>
  <p:sldIdLst>
    <p:sldId xmlns:r="http://schemas.openxmlformats.org/officeDocument/2006/relationships" id="256" r:id="Re9520a300ea44908"/>
    <p:sldId xmlns:r="http://schemas.openxmlformats.org/officeDocument/2006/relationships" id="257" r:id="Rfee46b31953840c0"/>
    <p:sldId xmlns:r="http://schemas.openxmlformats.org/officeDocument/2006/relationships" id="258" r:id="R89c25234aa7247ec"/>
    <p:sldId xmlns:r="http://schemas.openxmlformats.org/officeDocument/2006/relationships" id="259" r:id="R16d115c8c3d445d8"/>
    <p:sldId xmlns:r="http://schemas.openxmlformats.org/officeDocument/2006/relationships" id="260" r:id="Rfce16a24a02145ae"/>
    <p:sldId xmlns:r="http://schemas.openxmlformats.org/officeDocument/2006/relationships" id="261" r:id="Rc2b659b43f274bda"/>
    <p:sldId xmlns:r="http://schemas.openxmlformats.org/officeDocument/2006/relationships" id="262" r:id="Rb27768d869c5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3a4e8da3848e9" /><Relationship Type="http://schemas.openxmlformats.org/officeDocument/2006/relationships/slide" Target="/ppt/slides/slide1.xml" Id="Re9520a300ea44908" /><Relationship Type="http://schemas.openxmlformats.org/officeDocument/2006/relationships/slide" Target="/ppt/slides/slide2.xml" Id="Rfee46b31953840c0" /><Relationship Type="http://schemas.openxmlformats.org/officeDocument/2006/relationships/slide" Target="/ppt/slides/slide3.xml" Id="R89c25234aa7247ec" /><Relationship Type="http://schemas.openxmlformats.org/officeDocument/2006/relationships/slide" Target="/ppt/slides/slide4.xml" Id="R16d115c8c3d445d8" /><Relationship Type="http://schemas.openxmlformats.org/officeDocument/2006/relationships/slide" Target="/ppt/slides/slide5.xml" Id="Rfce16a24a02145ae" /><Relationship Type="http://schemas.openxmlformats.org/officeDocument/2006/relationships/slide" Target="/ppt/slides/slide6.xml" Id="Rc2b659b43f274bda" /><Relationship Type="http://schemas.openxmlformats.org/officeDocument/2006/relationships/slide" Target="/ppt/slides/slide7.xml" Id="Rb27768d869c5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7fb707976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9bc6788245bf" /><Relationship Type="http://schemas.openxmlformats.org/officeDocument/2006/relationships/theme" Target="/ppt/slideMasters/theme/theme1.xml" Id="R5e03adcadae7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49bc67882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b1768d76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41eaee1e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12745ceeb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632bf28f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888a3aa2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0b36b6ff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d8b495f0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