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2e49c448b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c2db558794921"/>
  </p:sldMasterIdLst>
  <p:sldIdLst>
    <p:sldId xmlns:r="http://schemas.openxmlformats.org/officeDocument/2006/relationships" id="256" r:id="R92136533717b4405"/>
    <p:sldId xmlns:r="http://schemas.openxmlformats.org/officeDocument/2006/relationships" id="257" r:id="R756ab1e970ba4844"/>
    <p:sldId xmlns:r="http://schemas.openxmlformats.org/officeDocument/2006/relationships" id="258" r:id="R67ec77dc6ddc4f3b"/>
    <p:sldId xmlns:r="http://schemas.openxmlformats.org/officeDocument/2006/relationships" id="259" r:id="Rf3ebcf13da344d44"/>
    <p:sldId xmlns:r="http://schemas.openxmlformats.org/officeDocument/2006/relationships" id="260" r:id="R4b2ad1bb1a974462"/>
    <p:sldId xmlns:r="http://schemas.openxmlformats.org/officeDocument/2006/relationships" id="261" r:id="Rba12e16a998542ff"/>
    <p:sldId xmlns:r="http://schemas.openxmlformats.org/officeDocument/2006/relationships" id="262" r:id="R0c7ba9f982ec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c2db558794921" /><Relationship Type="http://schemas.openxmlformats.org/officeDocument/2006/relationships/slide" Target="/ppt/slides/slide1.xml" Id="R92136533717b4405" /><Relationship Type="http://schemas.openxmlformats.org/officeDocument/2006/relationships/slide" Target="/ppt/slides/slide2.xml" Id="R756ab1e970ba4844" /><Relationship Type="http://schemas.openxmlformats.org/officeDocument/2006/relationships/slide" Target="/ppt/slides/slide3.xml" Id="R67ec77dc6ddc4f3b" /><Relationship Type="http://schemas.openxmlformats.org/officeDocument/2006/relationships/slide" Target="/ppt/slides/slide4.xml" Id="Rf3ebcf13da344d44" /><Relationship Type="http://schemas.openxmlformats.org/officeDocument/2006/relationships/slide" Target="/ppt/slides/slide5.xml" Id="R4b2ad1bb1a974462" /><Relationship Type="http://schemas.openxmlformats.org/officeDocument/2006/relationships/slide" Target="/ppt/slides/slide6.xml" Id="Rba12e16a998542ff" /><Relationship Type="http://schemas.openxmlformats.org/officeDocument/2006/relationships/slide" Target="/ppt/slides/slide7.xml" Id="R0c7ba9f982ec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9b477dd74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f90ecd9f47e8" /><Relationship Type="http://schemas.openxmlformats.org/officeDocument/2006/relationships/theme" Target="/ppt/slideMasters/theme/theme1.xml" Id="R208405cca624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ef90ecd9f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211609d38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47ac195f8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1c2e0784d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3cf54f18d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149eb67df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ecc7bcfa1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b0170da28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LGB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LGB INVEST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648 993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8 480 395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GUNNAR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LGB INVEST AS</a:t>
            </a:r>
          </a:p>
        </p:txBody>
      </p:sp>
    </p:spTree>
  </p:cSld>
  <p:clrMapOvr>
    <a:masterClrMapping xmlns:a="http://schemas.openxmlformats.org/drawingml/2006/main"/>
  </p:clrMapOvr>
</p:sld>
</file>