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797ddbf6d4d472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5aaea43b38842da"/>
  </p:sldMasterIdLst>
  <p:sldIdLst>
    <p:sldId xmlns:r="http://schemas.openxmlformats.org/officeDocument/2006/relationships" id="256" r:id="R70d630cd3c6e4a2a"/>
    <p:sldId xmlns:r="http://schemas.openxmlformats.org/officeDocument/2006/relationships" id="257" r:id="Rf730637eb4854d45"/>
    <p:sldId xmlns:r="http://schemas.openxmlformats.org/officeDocument/2006/relationships" id="258" r:id="Rcd1d9c34406a46a6"/>
    <p:sldId xmlns:r="http://schemas.openxmlformats.org/officeDocument/2006/relationships" id="259" r:id="R5d1176e7f6124486"/>
    <p:sldId xmlns:r="http://schemas.openxmlformats.org/officeDocument/2006/relationships" id="260" r:id="R328bb55edf504c85"/>
    <p:sldId xmlns:r="http://schemas.openxmlformats.org/officeDocument/2006/relationships" id="261" r:id="Rf6192a491ff44f9c"/>
    <p:sldId xmlns:r="http://schemas.openxmlformats.org/officeDocument/2006/relationships" id="262" r:id="Reabbe0ac247e407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5aaea43b38842da" /><Relationship Type="http://schemas.openxmlformats.org/officeDocument/2006/relationships/slide" Target="/ppt/slides/slide1.xml" Id="R70d630cd3c6e4a2a" /><Relationship Type="http://schemas.openxmlformats.org/officeDocument/2006/relationships/slide" Target="/ppt/slides/slide2.xml" Id="Rf730637eb4854d45" /><Relationship Type="http://schemas.openxmlformats.org/officeDocument/2006/relationships/slide" Target="/ppt/slides/slide3.xml" Id="Rcd1d9c34406a46a6" /><Relationship Type="http://schemas.openxmlformats.org/officeDocument/2006/relationships/slide" Target="/ppt/slides/slide4.xml" Id="R5d1176e7f6124486" /><Relationship Type="http://schemas.openxmlformats.org/officeDocument/2006/relationships/slide" Target="/ppt/slides/slide5.xml" Id="R328bb55edf504c85" /><Relationship Type="http://schemas.openxmlformats.org/officeDocument/2006/relationships/slide" Target="/ppt/slides/slide6.xml" Id="Rf6192a491ff44f9c" /><Relationship Type="http://schemas.openxmlformats.org/officeDocument/2006/relationships/slide" Target="/ppt/slides/slide7.xml" Id="Reabbe0ac247e407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5baf8b0f1934aa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b9e8c5eab64993" /><Relationship Type="http://schemas.openxmlformats.org/officeDocument/2006/relationships/theme" Target="/ppt/slideMasters/theme/theme1.xml" Id="Rd799a347385c40d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7b9e8c5eab6499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734b9669f34f0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d780bfbcad4db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0eb05f5440406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4253c4c88443b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e231e992de427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c9c49c9c6c4dd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9de1ba718a431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PRLM-INVEST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PRLM-INVEST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PRLM-INVEST AS ble etablert [år] og holder til i Ølensvåg.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PRLM-INVEST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PRLM-INVEST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PRLM-INVEST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128 950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−492 208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1 143 352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21 941 244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23 747 547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PRLM-INVEST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LILLBE INVEST AS  –  44,7 %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ROALKVAM INVEST AS  –  44,6 %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RANDI ROALKVAM BERGE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MARTIN BERGE  –  0,4 %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LILL BERGE  –  0,3 %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PRLM-INVEST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Randi Roalkvam Berge, Bjoavegen 126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5582 Ølensvåg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989 079 611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PRLM-INVEST AS</a:t>
            </a:r>
          </a:p>
        </p:txBody>
      </p:sp>
    </p:spTree>
  </p:cSld>
  <p:clrMapOvr>
    <a:masterClrMapping xmlns:a="http://schemas.openxmlformats.org/drawingml/2006/main"/>
  </p:clrMapOvr>
</p:sld>
</file>