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3b0ffef3584d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7c26765eaa4f40"/>
  </p:sldMasterIdLst>
  <p:sldIdLst>
    <p:sldId xmlns:r="http://schemas.openxmlformats.org/officeDocument/2006/relationships" id="256" r:id="Rc746c0f939fd4664"/>
    <p:sldId xmlns:r="http://schemas.openxmlformats.org/officeDocument/2006/relationships" id="257" r:id="Ra03106f67d684ea0"/>
    <p:sldId xmlns:r="http://schemas.openxmlformats.org/officeDocument/2006/relationships" id="258" r:id="R90474e2fe3a64559"/>
    <p:sldId xmlns:r="http://schemas.openxmlformats.org/officeDocument/2006/relationships" id="259" r:id="Reb43eabe0acb48fe"/>
    <p:sldId xmlns:r="http://schemas.openxmlformats.org/officeDocument/2006/relationships" id="260" r:id="R54553b81b4254423"/>
    <p:sldId xmlns:r="http://schemas.openxmlformats.org/officeDocument/2006/relationships" id="261" r:id="Ra6320528181f4864"/>
    <p:sldId xmlns:r="http://schemas.openxmlformats.org/officeDocument/2006/relationships" id="262" r:id="R45f646dd210240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c26765eaa4f40" /><Relationship Type="http://schemas.openxmlformats.org/officeDocument/2006/relationships/slide" Target="/ppt/slides/slide1.xml" Id="Rc746c0f939fd4664" /><Relationship Type="http://schemas.openxmlformats.org/officeDocument/2006/relationships/slide" Target="/ppt/slides/slide2.xml" Id="Ra03106f67d684ea0" /><Relationship Type="http://schemas.openxmlformats.org/officeDocument/2006/relationships/slide" Target="/ppt/slides/slide3.xml" Id="R90474e2fe3a64559" /><Relationship Type="http://schemas.openxmlformats.org/officeDocument/2006/relationships/slide" Target="/ppt/slides/slide4.xml" Id="Reb43eabe0acb48fe" /><Relationship Type="http://schemas.openxmlformats.org/officeDocument/2006/relationships/slide" Target="/ppt/slides/slide5.xml" Id="R54553b81b4254423" /><Relationship Type="http://schemas.openxmlformats.org/officeDocument/2006/relationships/slide" Target="/ppt/slides/slide6.xml" Id="Ra6320528181f4864" /><Relationship Type="http://schemas.openxmlformats.org/officeDocument/2006/relationships/slide" Target="/ppt/slides/slide7.xml" Id="R45f646dd210240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c4ed4804a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dba2c13dc47fd" /><Relationship Type="http://schemas.openxmlformats.org/officeDocument/2006/relationships/theme" Target="/ppt/slideMasters/theme/theme1.xml" Id="R05f219e71d6249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5dba2c13dc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4f314a95c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d3bc45d8a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5863de1a14b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9638fa825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a91e34f30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b9413670e46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a12d3e4574e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RIGAMONTI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RIGAMONTI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RIGAMONTI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RIGAMONTI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RIGAMONTI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RIGAMONTI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−3 108 697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13 768 152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18 262 036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RIGAMONTI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BERNTSEN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RIGMOR SCHJELDERUP BERNTSEN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SCHJELDERUP BERNTSEN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SCHJELDERUP BERNTSEN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SCHJELDERUP BERNTSEN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RIGAMONTI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989 081 926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RIGAMONTI AS</a:t>
            </a:r>
          </a:p>
        </p:txBody>
      </p:sp>
    </p:spTree>
  </p:cSld>
  <p:clrMapOvr>
    <a:masterClrMapping xmlns:a="http://schemas.openxmlformats.org/drawingml/2006/main"/>
  </p:clrMapOvr>
</p:sld>
</file>