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df526af67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b2976b8f7476d"/>
  </p:sldMasterIdLst>
  <p:sldIdLst>
    <p:sldId xmlns:r="http://schemas.openxmlformats.org/officeDocument/2006/relationships" id="256" r:id="R689662e13bd94329"/>
    <p:sldId xmlns:r="http://schemas.openxmlformats.org/officeDocument/2006/relationships" id="257" r:id="R5a67cd75a3ba4b37"/>
    <p:sldId xmlns:r="http://schemas.openxmlformats.org/officeDocument/2006/relationships" id="258" r:id="R53d62cb0611b4268"/>
    <p:sldId xmlns:r="http://schemas.openxmlformats.org/officeDocument/2006/relationships" id="259" r:id="Rb896f26cf51649d4"/>
    <p:sldId xmlns:r="http://schemas.openxmlformats.org/officeDocument/2006/relationships" id="260" r:id="R4fea0cd0d8bb4efc"/>
    <p:sldId xmlns:r="http://schemas.openxmlformats.org/officeDocument/2006/relationships" id="261" r:id="R7ba65020c1f4437a"/>
    <p:sldId xmlns:r="http://schemas.openxmlformats.org/officeDocument/2006/relationships" id="262" r:id="R435c84faedd2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b2976b8f7476d" /><Relationship Type="http://schemas.openxmlformats.org/officeDocument/2006/relationships/slide" Target="/ppt/slides/slide1.xml" Id="R689662e13bd94329" /><Relationship Type="http://schemas.openxmlformats.org/officeDocument/2006/relationships/slide" Target="/ppt/slides/slide2.xml" Id="R5a67cd75a3ba4b37" /><Relationship Type="http://schemas.openxmlformats.org/officeDocument/2006/relationships/slide" Target="/ppt/slides/slide3.xml" Id="R53d62cb0611b4268" /><Relationship Type="http://schemas.openxmlformats.org/officeDocument/2006/relationships/slide" Target="/ppt/slides/slide4.xml" Id="Rb896f26cf51649d4" /><Relationship Type="http://schemas.openxmlformats.org/officeDocument/2006/relationships/slide" Target="/ppt/slides/slide5.xml" Id="R4fea0cd0d8bb4efc" /><Relationship Type="http://schemas.openxmlformats.org/officeDocument/2006/relationships/slide" Target="/ppt/slides/slide6.xml" Id="R7ba65020c1f4437a" /><Relationship Type="http://schemas.openxmlformats.org/officeDocument/2006/relationships/slide" Target="/ppt/slides/slide7.xml" Id="R435c84faedd2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845adcfe6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5c65e1a54049" /><Relationship Type="http://schemas.openxmlformats.org/officeDocument/2006/relationships/theme" Target="/ppt/slideMasters/theme/theme1.xml" Id="Ra09495e03f1d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85c65e1a5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796fca4c7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48c5c488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0f57e784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9a9ffea64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23f3d6d8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ab35e5aa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78e245423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15 467 143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152 251 920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KARLSEN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1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2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4 AS  –  17,8 %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 INVEST AS</a:t>
            </a:r>
          </a:p>
        </p:txBody>
      </p:sp>
    </p:spTree>
  </p:cSld>
  <p:clrMapOvr>
    <a:masterClrMapping xmlns:a="http://schemas.openxmlformats.org/drawingml/2006/main"/>
  </p:clrMapOvr>
</p:sld>
</file>