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f3dd5ad3494e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b9d5ce72d24dcc"/>
  </p:sldMasterIdLst>
  <p:sldIdLst>
    <p:sldId xmlns:r="http://schemas.openxmlformats.org/officeDocument/2006/relationships" id="256" r:id="R2022495c4d594b94"/>
    <p:sldId xmlns:r="http://schemas.openxmlformats.org/officeDocument/2006/relationships" id="257" r:id="R5bd134bfd34b4a56"/>
    <p:sldId xmlns:r="http://schemas.openxmlformats.org/officeDocument/2006/relationships" id="258" r:id="Rf556af7a01204903"/>
    <p:sldId xmlns:r="http://schemas.openxmlformats.org/officeDocument/2006/relationships" id="259" r:id="R6cd58142d9de447c"/>
    <p:sldId xmlns:r="http://schemas.openxmlformats.org/officeDocument/2006/relationships" id="260" r:id="Rbf7e04ea244c41dd"/>
    <p:sldId xmlns:r="http://schemas.openxmlformats.org/officeDocument/2006/relationships" id="261" r:id="R64c4c7758e634f06"/>
    <p:sldId xmlns:r="http://schemas.openxmlformats.org/officeDocument/2006/relationships" id="262" r:id="R14094dff21d944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9d5ce72d24dcc" /><Relationship Type="http://schemas.openxmlformats.org/officeDocument/2006/relationships/slide" Target="/ppt/slides/slide1.xml" Id="R2022495c4d594b94" /><Relationship Type="http://schemas.openxmlformats.org/officeDocument/2006/relationships/slide" Target="/ppt/slides/slide2.xml" Id="R5bd134bfd34b4a56" /><Relationship Type="http://schemas.openxmlformats.org/officeDocument/2006/relationships/slide" Target="/ppt/slides/slide3.xml" Id="Rf556af7a01204903" /><Relationship Type="http://schemas.openxmlformats.org/officeDocument/2006/relationships/slide" Target="/ppt/slides/slide4.xml" Id="R6cd58142d9de447c" /><Relationship Type="http://schemas.openxmlformats.org/officeDocument/2006/relationships/slide" Target="/ppt/slides/slide5.xml" Id="Rbf7e04ea244c41dd" /><Relationship Type="http://schemas.openxmlformats.org/officeDocument/2006/relationships/slide" Target="/ppt/slides/slide6.xml" Id="R64c4c7758e634f06" /><Relationship Type="http://schemas.openxmlformats.org/officeDocument/2006/relationships/slide" Target="/ppt/slides/slide7.xml" Id="R14094dff21d944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358f8a12874a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4b3bd3bde49e2" /><Relationship Type="http://schemas.openxmlformats.org/officeDocument/2006/relationships/theme" Target="/ppt/slideMasters/theme/theme1.xml" Id="R8794ebde2a4543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34b3bd3bde49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a54ec18aa4b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87b3f603149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1579de3ba49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513ae689848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85c5ca9254a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50608951045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61dbbf7084b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SELBØE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SELBØE INVEST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4 740 949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929 461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−1 519 899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177 848 205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188 821 518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HARRY ASMUND BØE  –  50,3 %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METTE SELNES  –  49,7 %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Sandhalsvegen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989 084 631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