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4bb2727d25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b096824c614231"/>
  </p:sldMasterIdLst>
  <p:sldIdLst>
    <p:sldId xmlns:r="http://schemas.openxmlformats.org/officeDocument/2006/relationships" id="256" r:id="Rbcfb74d811f64c07"/>
    <p:sldId xmlns:r="http://schemas.openxmlformats.org/officeDocument/2006/relationships" id="257" r:id="R356c47418f8f489c"/>
    <p:sldId xmlns:r="http://schemas.openxmlformats.org/officeDocument/2006/relationships" id="258" r:id="Raef3837b54b947fa"/>
    <p:sldId xmlns:r="http://schemas.openxmlformats.org/officeDocument/2006/relationships" id="259" r:id="R4dc2cde2f4104622"/>
    <p:sldId xmlns:r="http://schemas.openxmlformats.org/officeDocument/2006/relationships" id="260" r:id="Raec5acc219f24049"/>
    <p:sldId xmlns:r="http://schemas.openxmlformats.org/officeDocument/2006/relationships" id="261" r:id="Rae52d781129841bc"/>
    <p:sldId xmlns:r="http://schemas.openxmlformats.org/officeDocument/2006/relationships" id="262" r:id="R15b3ef52fe5b4b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096824c614231" /><Relationship Type="http://schemas.openxmlformats.org/officeDocument/2006/relationships/slide" Target="/ppt/slides/slide1.xml" Id="Rbcfb74d811f64c07" /><Relationship Type="http://schemas.openxmlformats.org/officeDocument/2006/relationships/slide" Target="/ppt/slides/slide2.xml" Id="R356c47418f8f489c" /><Relationship Type="http://schemas.openxmlformats.org/officeDocument/2006/relationships/slide" Target="/ppt/slides/slide3.xml" Id="Raef3837b54b947fa" /><Relationship Type="http://schemas.openxmlformats.org/officeDocument/2006/relationships/slide" Target="/ppt/slides/slide4.xml" Id="R4dc2cde2f4104622" /><Relationship Type="http://schemas.openxmlformats.org/officeDocument/2006/relationships/slide" Target="/ppt/slides/slide5.xml" Id="Raec5acc219f24049" /><Relationship Type="http://schemas.openxmlformats.org/officeDocument/2006/relationships/slide" Target="/ppt/slides/slide6.xml" Id="Rae52d781129841bc" /><Relationship Type="http://schemas.openxmlformats.org/officeDocument/2006/relationships/slide" Target="/ppt/slides/slide7.xml" Id="R15b3ef52fe5b4b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c1367b85145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349771ce74a81" /><Relationship Type="http://schemas.openxmlformats.org/officeDocument/2006/relationships/theme" Target="/ppt/slideMasters/theme/theme1.xml" Id="Red39d9eae7b946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349771ce74a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4bdf0357e45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cda069b21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b698546bb4e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d1e60dfad46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2bcaf97fd4b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7d4ee7d1942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733bb99f2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STAVSENG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STAVSENG INVEST AS ble etablert [år] og holder til i Dønna.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−2 411 068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−2 437 375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200 905 533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201 289 544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 LORENTZSEN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ELLIN VOLD LORENTZSEN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Storviks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8820 Dønna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75 13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STAVSENG INVEST AS</a:t>
            </a:r>
          </a:p>
        </p:txBody>
      </p:sp>
    </p:spTree>
  </p:cSld>
  <p:clrMapOvr>
    <a:masterClrMapping xmlns:a="http://schemas.openxmlformats.org/drawingml/2006/main"/>
  </p:clrMapOvr>
</p:sld>
</file>