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e53fc975b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eb521cb13c47d7"/>
  </p:sldMasterIdLst>
  <p:sldIdLst>
    <p:sldId xmlns:r="http://schemas.openxmlformats.org/officeDocument/2006/relationships" id="256" r:id="R03217fa541db46c2"/>
    <p:sldId xmlns:r="http://schemas.openxmlformats.org/officeDocument/2006/relationships" id="257" r:id="Rd851fd4ce3214a7a"/>
    <p:sldId xmlns:r="http://schemas.openxmlformats.org/officeDocument/2006/relationships" id="258" r:id="R1da044e2dec34def"/>
    <p:sldId xmlns:r="http://schemas.openxmlformats.org/officeDocument/2006/relationships" id="259" r:id="R43b1edf49cab47bb"/>
    <p:sldId xmlns:r="http://schemas.openxmlformats.org/officeDocument/2006/relationships" id="260" r:id="R4f6d29596b1a4839"/>
    <p:sldId xmlns:r="http://schemas.openxmlformats.org/officeDocument/2006/relationships" id="261" r:id="Rc2ccaab8f9614c6d"/>
    <p:sldId xmlns:r="http://schemas.openxmlformats.org/officeDocument/2006/relationships" id="262" r:id="Rba085bbe451240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b521cb13c47d7" /><Relationship Type="http://schemas.openxmlformats.org/officeDocument/2006/relationships/slide" Target="/ppt/slides/slide1.xml" Id="R03217fa541db46c2" /><Relationship Type="http://schemas.openxmlformats.org/officeDocument/2006/relationships/slide" Target="/ppt/slides/slide2.xml" Id="Rd851fd4ce3214a7a" /><Relationship Type="http://schemas.openxmlformats.org/officeDocument/2006/relationships/slide" Target="/ppt/slides/slide3.xml" Id="R1da044e2dec34def" /><Relationship Type="http://schemas.openxmlformats.org/officeDocument/2006/relationships/slide" Target="/ppt/slides/slide4.xml" Id="R43b1edf49cab47bb" /><Relationship Type="http://schemas.openxmlformats.org/officeDocument/2006/relationships/slide" Target="/ppt/slides/slide5.xml" Id="R4f6d29596b1a4839" /><Relationship Type="http://schemas.openxmlformats.org/officeDocument/2006/relationships/slide" Target="/ppt/slides/slide6.xml" Id="Rc2ccaab8f9614c6d" /><Relationship Type="http://schemas.openxmlformats.org/officeDocument/2006/relationships/slide" Target="/ppt/slides/slide7.xml" Id="Rba085bbe451240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5df13adda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631be062f4310" /><Relationship Type="http://schemas.openxmlformats.org/officeDocument/2006/relationships/theme" Target="/ppt/slideMasters/theme/theme1.xml" Id="Rfc1560414d2c4b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3631be062f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7c3c992d0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966282b6549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fddc079e540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dd91f2c13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40c2516cb42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a85e0b64143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0d4fb675b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56 578 516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41 621 200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153 777 686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1 010 019 491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1 129 334 756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PROSANA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SERIVA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HAVIAR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MONTAN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Laho AS, 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benedicte.agerup@laho.no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989 085 344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LAHO AS</a:t>
            </a:r>
          </a:p>
        </p:txBody>
      </p:sp>
    </p:spTree>
  </p:cSld>
  <p:clrMapOvr>
    <a:masterClrMapping xmlns:a="http://schemas.openxmlformats.org/drawingml/2006/main"/>
  </p:clrMapOvr>
</p:sld>
</file>