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429025fdb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fb0766578647f3"/>
  </p:sldMasterIdLst>
  <p:sldIdLst>
    <p:sldId xmlns:r="http://schemas.openxmlformats.org/officeDocument/2006/relationships" id="256" r:id="R5f6deaa2c2754376"/>
    <p:sldId xmlns:r="http://schemas.openxmlformats.org/officeDocument/2006/relationships" id="257" r:id="R5fe1dbd1a17f4ee5"/>
    <p:sldId xmlns:r="http://schemas.openxmlformats.org/officeDocument/2006/relationships" id="258" r:id="Rfe7e65be167f4765"/>
    <p:sldId xmlns:r="http://schemas.openxmlformats.org/officeDocument/2006/relationships" id="259" r:id="R814b85258bc24e45"/>
    <p:sldId xmlns:r="http://schemas.openxmlformats.org/officeDocument/2006/relationships" id="260" r:id="R7efa3fb8554b400f"/>
    <p:sldId xmlns:r="http://schemas.openxmlformats.org/officeDocument/2006/relationships" id="261" r:id="R8e530e75b4644e7c"/>
    <p:sldId xmlns:r="http://schemas.openxmlformats.org/officeDocument/2006/relationships" id="262" r:id="Redc254d447544f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b0766578647f3" /><Relationship Type="http://schemas.openxmlformats.org/officeDocument/2006/relationships/slide" Target="/ppt/slides/slide1.xml" Id="R5f6deaa2c2754376" /><Relationship Type="http://schemas.openxmlformats.org/officeDocument/2006/relationships/slide" Target="/ppt/slides/slide2.xml" Id="R5fe1dbd1a17f4ee5" /><Relationship Type="http://schemas.openxmlformats.org/officeDocument/2006/relationships/slide" Target="/ppt/slides/slide3.xml" Id="Rfe7e65be167f4765" /><Relationship Type="http://schemas.openxmlformats.org/officeDocument/2006/relationships/slide" Target="/ppt/slides/slide4.xml" Id="R814b85258bc24e45" /><Relationship Type="http://schemas.openxmlformats.org/officeDocument/2006/relationships/slide" Target="/ppt/slides/slide5.xml" Id="R7efa3fb8554b400f" /><Relationship Type="http://schemas.openxmlformats.org/officeDocument/2006/relationships/slide" Target="/ppt/slides/slide6.xml" Id="R8e530e75b4644e7c" /><Relationship Type="http://schemas.openxmlformats.org/officeDocument/2006/relationships/slide" Target="/ppt/slides/slide7.xml" Id="Redc254d447544f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b0eed8f16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b71f9a1d943d3" /><Relationship Type="http://schemas.openxmlformats.org/officeDocument/2006/relationships/theme" Target="/ppt/slideMasters/theme/theme1.xml" Id="R649a3075d8b8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b71f9a1d9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327719d08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245759778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4f497035a41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be01acd3e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66e649029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0006edb254e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086aee0424f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REVISJON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3 136 504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INVEST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INVEST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post@aretorevisjon.no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www.aretorevisjon.no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989 087 126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REVISJON AS</a:t>
            </a:r>
          </a:p>
        </p:txBody>
      </p:sp>
    </p:spTree>
  </p:cSld>
  <p:clrMapOvr>
    <a:masterClrMapping xmlns:a="http://schemas.openxmlformats.org/drawingml/2006/main"/>
  </p:clrMapOvr>
</p:sld>
</file>