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6d6a13a1b8d426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b552bc232404d5a"/>
  </p:sldMasterIdLst>
  <p:sldIdLst>
    <p:sldId xmlns:r="http://schemas.openxmlformats.org/officeDocument/2006/relationships" id="256" r:id="Rb621a304d5b84bf7"/>
    <p:sldId xmlns:r="http://schemas.openxmlformats.org/officeDocument/2006/relationships" id="257" r:id="R4be69fa36adc45d8"/>
    <p:sldId xmlns:r="http://schemas.openxmlformats.org/officeDocument/2006/relationships" id="258" r:id="R0d485daabbd447d9"/>
    <p:sldId xmlns:r="http://schemas.openxmlformats.org/officeDocument/2006/relationships" id="259" r:id="Rc0544b25b1ba4366"/>
    <p:sldId xmlns:r="http://schemas.openxmlformats.org/officeDocument/2006/relationships" id="260" r:id="R9f606eb4953246a4"/>
    <p:sldId xmlns:r="http://schemas.openxmlformats.org/officeDocument/2006/relationships" id="261" r:id="R28c561600a634693"/>
    <p:sldId xmlns:r="http://schemas.openxmlformats.org/officeDocument/2006/relationships" id="262" r:id="R135dbe082ca34d6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b552bc232404d5a" /><Relationship Type="http://schemas.openxmlformats.org/officeDocument/2006/relationships/slide" Target="/ppt/slides/slide1.xml" Id="Rb621a304d5b84bf7" /><Relationship Type="http://schemas.openxmlformats.org/officeDocument/2006/relationships/slide" Target="/ppt/slides/slide2.xml" Id="R4be69fa36adc45d8" /><Relationship Type="http://schemas.openxmlformats.org/officeDocument/2006/relationships/slide" Target="/ppt/slides/slide3.xml" Id="R0d485daabbd447d9" /><Relationship Type="http://schemas.openxmlformats.org/officeDocument/2006/relationships/slide" Target="/ppt/slides/slide4.xml" Id="Rc0544b25b1ba4366" /><Relationship Type="http://schemas.openxmlformats.org/officeDocument/2006/relationships/slide" Target="/ppt/slides/slide5.xml" Id="R9f606eb4953246a4" /><Relationship Type="http://schemas.openxmlformats.org/officeDocument/2006/relationships/slide" Target="/ppt/slides/slide6.xml" Id="R28c561600a634693" /><Relationship Type="http://schemas.openxmlformats.org/officeDocument/2006/relationships/slide" Target="/ppt/slides/slide7.xml" Id="R135dbe082ca34d6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b03e12269214c7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a3718ee529484e" /><Relationship Type="http://schemas.openxmlformats.org/officeDocument/2006/relationships/theme" Target="/ppt/slideMasters/theme/theme1.xml" Id="Rde2017c4fb47407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8a3718ee529484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40b968f86248f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e81dcc53a547f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8339f2e7a34b9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bbe8e760164da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74b096cd5942d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10c493912f43c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646d6f8d9b4b0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RICHARD HEIBERG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RICHARD HEIBERG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RICHARD HEIBERG INVEST AS ble etablert [år] og holder til i Våler I Solør.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RICHARD HEIBERG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RICHARD HEIBERG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RICHARD HEIBERG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−45 209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1 450 688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21 483 326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21 717 396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RICHARD HEIBERG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RICHARD HERMAN HEIBERG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RICHARD HEIBERG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Hovdevegen 16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2436 Våler I Solør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989 088 416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RICHARD HEIBERG INVEST AS</a:t>
            </a:r>
          </a:p>
        </p:txBody>
      </p:sp>
    </p:spTree>
  </p:cSld>
  <p:clrMapOvr>
    <a:masterClrMapping xmlns:a="http://schemas.openxmlformats.org/drawingml/2006/main"/>
  </p:clrMapOvr>
</p:sld>
</file>