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ac1b49f407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11f24ef7af4569"/>
  </p:sldMasterIdLst>
  <p:sldIdLst>
    <p:sldId xmlns:r="http://schemas.openxmlformats.org/officeDocument/2006/relationships" id="256" r:id="R77fad829e1b94e4d"/>
    <p:sldId xmlns:r="http://schemas.openxmlformats.org/officeDocument/2006/relationships" id="257" r:id="R0243a61d5dbf450c"/>
    <p:sldId xmlns:r="http://schemas.openxmlformats.org/officeDocument/2006/relationships" id="258" r:id="R7f565d849cc1433e"/>
    <p:sldId xmlns:r="http://schemas.openxmlformats.org/officeDocument/2006/relationships" id="259" r:id="R166d8b1a772645f5"/>
    <p:sldId xmlns:r="http://schemas.openxmlformats.org/officeDocument/2006/relationships" id="260" r:id="R310552ffc6aa42d1"/>
    <p:sldId xmlns:r="http://schemas.openxmlformats.org/officeDocument/2006/relationships" id="261" r:id="R97e66dc978d04062"/>
    <p:sldId xmlns:r="http://schemas.openxmlformats.org/officeDocument/2006/relationships" id="262" r:id="R6b3a659ae919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1f24ef7af4569" /><Relationship Type="http://schemas.openxmlformats.org/officeDocument/2006/relationships/slide" Target="/ppt/slides/slide1.xml" Id="R77fad829e1b94e4d" /><Relationship Type="http://schemas.openxmlformats.org/officeDocument/2006/relationships/slide" Target="/ppt/slides/slide2.xml" Id="R0243a61d5dbf450c" /><Relationship Type="http://schemas.openxmlformats.org/officeDocument/2006/relationships/slide" Target="/ppt/slides/slide3.xml" Id="R7f565d849cc1433e" /><Relationship Type="http://schemas.openxmlformats.org/officeDocument/2006/relationships/slide" Target="/ppt/slides/slide4.xml" Id="R166d8b1a772645f5" /><Relationship Type="http://schemas.openxmlformats.org/officeDocument/2006/relationships/slide" Target="/ppt/slides/slide5.xml" Id="R310552ffc6aa42d1" /><Relationship Type="http://schemas.openxmlformats.org/officeDocument/2006/relationships/slide" Target="/ppt/slides/slide6.xml" Id="R97e66dc978d04062" /><Relationship Type="http://schemas.openxmlformats.org/officeDocument/2006/relationships/slide" Target="/ppt/slides/slide7.xml" Id="R6b3a659ae919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c2deb061f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339fa5eec4e80" /><Relationship Type="http://schemas.openxmlformats.org/officeDocument/2006/relationships/theme" Target="/ppt/slideMasters/theme/theme1.xml" Id="Rcd8ebe465c16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339fa5eec4e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c7253e64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cf364c1e7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b5329e3b3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667de281d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08e6400c147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de4f5b875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88e97221043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APALHOLA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APALHOLA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APALHOLA AS ble etablert [år] og holder til i Loen.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APALHOLA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APALHOLA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APALHOLA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10 472 183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62 794 624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63 602 179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APALHOLA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LOEN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APALHOLA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76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APALHOLA AS</a:t>
            </a:r>
          </a:p>
        </p:txBody>
      </p:sp>
    </p:spTree>
  </p:cSld>
  <p:clrMapOvr>
    <a:masterClrMapping xmlns:a="http://schemas.openxmlformats.org/drawingml/2006/main"/>
  </p:clrMapOvr>
</p:sld>
</file>