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d84b663bf55453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c81724207914e08"/>
  </p:sldMasterIdLst>
  <p:sldIdLst>
    <p:sldId xmlns:r="http://schemas.openxmlformats.org/officeDocument/2006/relationships" id="256" r:id="R0ae7bbba6df54047"/>
    <p:sldId xmlns:r="http://schemas.openxmlformats.org/officeDocument/2006/relationships" id="257" r:id="R15cfa184c9ce4955"/>
    <p:sldId xmlns:r="http://schemas.openxmlformats.org/officeDocument/2006/relationships" id="258" r:id="R6424c20df1e84b55"/>
    <p:sldId xmlns:r="http://schemas.openxmlformats.org/officeDocument/2006/relationships" id="259" r:id="R59363c8708e142a6"/>
    <p:sldId xmlns:r="http://schemas.openxmlformats.org/officeDocument/2006/relationships" id="260" r:id="R6ce302b25b654646"/>
    <p:sldId xmlns:r="http://schemas.openxmlformats.org/officeDocument/2006/relationships" id="261" r:id="R4664d73d02d64101"/>
    <p:sldId xmlns:r="http://schemas.openxmlformats.org/officeDocument/2006/relationships" id="262" r:id="R1c815268a9204ea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c81724207914e08" /><Relationship Type="http://schemas.openxmlformats.org/officeDocument/2006/relationships/slide" Target="/ppt/slides/slide1.xml" Id="R0ae7bbba6df54047" /><Relationship Type="http://schemas.openxmlformats.org/officeDocument/2006/relationships/slide" Target="/ppt/slides/slide2.xml" Id="R15cfa184c9ce4955" /><Relationship Type="http://schemas.openxmlformats.org/officeDocument/2006/relationships/slide" Target="/ppt/slides/slide3.xml" Id="R6424c20df1e84b55" /><Relationship Type="http://schemas.openxmlformats.org/officeDocument/2006/relationships/slide" Target="/ppt/slides/slide4.xml" Id="R59363c8708e142a6" /><Relationship Type="http://schemas.openxmlformats.org/officeDocument/2006/relationships/slide" Target="/ppt/slides/slide5.xml" Id="R6ce302b25b654646" /><Relationship Type="http://schemas.openxmlformats.org/officeDocument/2006/relationships/slide" Target="/ppt/slides/slide6.xml" Id="R4664d73d02d64101" /><Relationship Type="http://schemas.openxmlformats.org/officeDocument/2006/relationships/slide" Target="/ppt/slides/slide7.xml" Id="R1c815268a9204ea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0d66300b62f442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03cf383d624e9f" /><Relationship Type="http://schemas.openxmlformats.org/officeDocument/2006/relationships/theme" Target="/ppt/slideMasters/theme/theme1.xml" Id="R1b70765053ff469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b03cf383d624e9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5494c303ea459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912eba70024dc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c6b0036c84405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536091d03a467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040d6f058c47a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640cf5296949f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14da224f47413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HOLTHE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HOLTHE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HOLTHE HOLDING AS ble etablert [år] og holder til i Kyrksæterøra.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HOLTHE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HOLTHE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HOLTHE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292 918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44 421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157 319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1 829 287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3 348 220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HOLTHE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 INGOLF HOLTHE  –  70,0 %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MONICA HOLTHE  –  30,0 %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HOLTHE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Prinsengata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7200 Kyrksæterøra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989 089 285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HOLTHE HOLDING AS</a:t>
            </a:r>
          </a:p>
        </p:txBody>
      </p:sp>
    </p:spTree>
  </p:cSld>
  <p:clrMapOvr>
    <a:masterClrMapping xmlns:a="http://schemas.openxmlformats.org/drawingml/2006/main"/>
  </p:clrMapOvr>
</p:sld>
</file>