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63d958631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f2baa66f54862"/>
  </p:sldMasterIdLst>
  <p:sldIdLst>
    <p:sldId xmlns:r="http://schemas.openxmlformats.org/officeDocument/2006/relationships" id="256" r:id="R549757bbab2844db"/>
    <p:sldId xmlns:r="http://schemas.openxmlformats.org/officeDocument/2006/relationships" id="257" r:id="R16927e2da66b4582"/>
    <p:sldId xmlns:r="http://schemas.openxmlformats.org/officeDocument/2006/relationships" id="258" r:id="Rc519b2a9aff544b1"/>
    <p:sldId xmlns:r="http://schemas.openxmlformats.org/officeDocument/2006/relationships" id="259" r:id="R8077e2e723f74e0b"/>
    <p:sldId xmlns:r="http://schemas.openxmlformats.org/officeDocument/2006/relationships" id="260" r:id="R68b5f14cace64924"/>
    <p:sldId xmlns:r="http://schemas.openxmlformats.org/officeDocument/2006/relationships" id="261" r:id="R5206cc830e7b44cc"/>
    <p:sldId xmlns:r="http://schemas.openxmlformats.org/officeDocument/2006/relationships" id="262" r:id="Rae932b36ce05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f2baa66f54862" /><Relationship Type="http://schemas.openxmlformats.org/officeDocument/2006/relationships/slide" Target="/ppt/slides/slide1.xml" Id="R549757bbab2844db" /><Relationship Type="http://schemas.openxmlformats.org/officeDocument/2006/relationships/slide" Target="/ppt/slides/slide2.xml" Id="R16927e2da66b4582" /><Relationship Type="http://schemas.openxmlformats.org/officeDocument/2006/relationships/slide" Target="/ppt/slides/slide3.xml" Id="Rc519b2a9aff544b1" /><Relationship Type="http://schemas.openxmlformats.org/officeDocument/2006/relationships/slide" Target="/ppt/slides/slide4.xml" Id="R8077e2e723f74e0b" /><Relationship Type="http://schemas.openxmlformats.org/officeDocument/2006/relationships/slide" Target="/ppt/slides/slide5.xml" Id="R68b5f14cace64924" /><Relationship Type="http://schemas.openxmlformats.org/officeDocument/2006/relationships/slide" Target="/ppt/slides/slide6.xml" Id="R5206cc830e7b44cc" /><Relationship Type="http://schemas.openxmlformats.org/officeDocument/2006/relationships/slide" Target="/ppt/slides/slide7.xml" Id="Rae932b36ce05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0e022635f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770423b54e75" /><Relationship Type="http://schemas.openxmlformats.org/officeDocument/2006/relationships/theme" Target="/ppt/slideMasters/theme/theme1.xml" Id="R9b37d7bf69c7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9770423b5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2f01dcc9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e6231975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7247679f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181e01ba2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2f0e6a913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2efcfe26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f691cb41b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HERMAN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