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53b42c1dc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f42b534ce44443"/>
  </p:sldMasterIdLst>
  <p:sldIdLst>
    <p:sldId xmlns:r="http://schemas.openxmlformats.org/officeDocument/2006/relationships" id="256" r:id="Rfa969167bcd64cd2"/>
    <p:sldId xmlns:r="http://schemas.openxmlformats.org/officeDocument/2006/relationships" id="257" r:id="Rea67c468a34b4804"/>
    <p:sldId xmlns:r="http://schemas.openxmlformats.org/officeDocument/2006/relationships" id="258" r:id="R9bf57b5692ce444e"/>
    <p:sldId xmlns:r="http://schemas.openxmlformats.org/officeDocument/2006/relationships" id="259" r:id="R5a1ade800e4f46ed"/>
    <p:sldId xmlns:r="http://schemas.openxmlformats.org/officeDocument/2006/relationships" id="260" r:id="Rcbb90442d0b44aaf"/>
    <p:sldId xmlns:r="http://schemas.openxmlformats.org/officeDocument/2006/relationships" id="261" r:id="Re0ede9aef5e34302"/>
    <p:sldId xmlns:r="http://schemas.openxmlformats.org/officeDocument/2006/relationships" id="262" r:id="R0123fc83796e48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42b534ce44443" /><Relationship Type="http://schemas.openxmlformats.org/officeDocument/2006/relationships/slide" Target="/ppt/slides/slide1.xml" Id="Rfa969167bcd64cd2" /><Relationship Type="http://schemas.openxmlformats.org/officeDocument/2006/relationships/slide" Target="/ppt/slides/slide2.xml" Id="Rea67c468a34b4804" /><Relationship Type="http://schemas.openxmlformats.org/officeDocument/2006/relationships/slide" Target="/ppt/slides/slide3.xml" Id="R9bf57b5692ce444e" /><Relationship Type="http://schemas.openxmlformats.org/officeDocument/2006/relationships/slide" Target="/ppt/slides/slide4.xml" Id="R5a1ade800e4f46ed" /><Relationship Type="http://schemas.openxmlformats.org/officeDocument/2006/relationships/slide" Target="/ppt/slides/slide5.xml" Id="Rcbb90442d0b44aaf" /><Relationship Type="http://schemas.openxmlformats.org/officeDocument/2006/relationships/slide" Target="/ppt/slides/slide6.xml" Id="Re0ede9aef5e34302" /><Relationship Type="http://schemas.openxmlformats.org/officeDocument/2006/relationships/slide" Target="/ppt/slides/slide7.xml" Id="R0123fc83796e48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3e8d6ab0d45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45d81856840b9" /><Relationship Type="http://schemas.openxmlformats.org/officeDocument/2006/relationships/theme" Target="/ppt/slideMasters/theme/theme1.xml" Id="Rd5af570e558c44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45d818568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c6f912c14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2ad974b8b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d11393d324b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29b61b762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1a911e8b44d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321833faa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cdb928d7c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ØSTHAGEN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16 379 985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TRULS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