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3a3778e86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a42b43d7643ac"/>
  </p:sldMasterIdLst>
  <p:sldIdLst>
    <p:sldId xmlns:r="http://schemas.openxmlformats.org/officeDocument/2006/relationships" id="256" r:id="Rbeab478e94674120"/>
    <p:sldId xmlns:r="http://schemas.openxmlformats.org/officeDocument/2006/relationships" id="257" r:id="Rde82c08af5e04311"/>
    <p:sldId xmlns:r="http://schemas.openxmlformats.org/officeDocument/2006/relationships" id="258" r:id="Ref2fa219d50349d3"/>
    <p:sldId xmlns:r="http://schemas.openxmlformats.org/officeDocument/2006/relationships" id="259" r:id="R6e51113e004a4f45"/>
    <p:sldId xmlns:r="http://schemas.openxmlformats.org/officeDocument/2006/relationships" id="260" r:id="R3db8315e98d14b56"/>
    <p:sldId xmlns:r="http://schemas.openxmlformats.org/officeDocument/2006/relationships" id="261" r:id="Rc673bc7692ac4641"/>
    <p:sldId xmlns:r="http://schemas.openxmlformats.org/officeDocument/2006/relationships" id="262" r:id="R92a32b77a94b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a42b43d7643ac" /><Relationship Type="http://schemas.openxmlformats.org/officeDocument/2006/relationships/slide" Target="/ppt/slides/slide1.xml" Id="Rbeab478e94674120" /><Relationship Type="http://schemas.openxmlformats.org/officeDocument/2006/relationships/slide" Target="/ppt/slides/slide2.xml" Id="Rde82c08af5e04311" /><Relationship Type="http://schemas.openxmlformats.org/officeDocument/2006/relationships/slide" Target="/ppt/slides/slide3.xml" Id="Ref2fa219d50349d3" /><Relationship Type="http://schemas.openxmlformats.org/officeDocument/2006/relationships/slide" Target="/ppt/slides/slide4.xml" Id="R6e51113e004a4f45" /><Relationship Type="http://schemas.openxmlformats.org/officeDocument/2006/relationships/slide" Target="/ppt/slides/slide5.xml" Id="R3db8315e98d14b56" /><Relationship Type="http://schemas.openxmlformats.org/officeDocument/2006/relationships/slide" Target="/ppt/slides/slide6.xml" Id="Rc673bc7692ac4641" /><Relationship Type="http://schemas.openxmlformats.org/officeDocument/2006/relationships/slide" Target="/ppt/slides/slide7.xml" Id="R92a32b77a94b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aeb81b4d6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04bdd61244090" /><Relationship Type="http://schemas.openxmlformats.org/officeDocument/2006/relationships/theme" Target="/ppt/slideMasters/theme/theme1.xml" Id="R4f489752c666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04bdd6124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0498a78b3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b7a58922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2b6bf7a3d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f5a8bcc2a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34caca8b2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f712289a48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bd8a2bb02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FLORAVEIEN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41 383 530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41 759 071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VICTORIA RASMUSSEN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KJERSTIN ELISABETH RASMUSSEN BRAATHEN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VICTORIA RASMUSSEN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KJERSTIN ELISABETH RASMUSSEN BRAATHEN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BJØRN RASMUSSEN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57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