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7b7ccc146f4a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c463ee3b9b40a4"/>
  </p:sldMasterIdLst>
  <p:sldIdLst>
    <p:sldId xmlns:r="http://schemas.openxmlformats.org/officeDocument/2006/relationships" id="256" r:id="R04f88b6557284271"/>
    <p:sldId xmlns:r="http://schemas.openxmlformats.org/officeDocument/2006/relationships" id="257" r:id="R69061454db614bac"/>
    <p:sldId xmlns:r="http://schemas.openxmlformats.org/officeDocument/2006/relationships" id="258" r:id="Rab9b29e60ff548bc"/>
    <p:sldId xmlns:r="http://schemas.openxmlformats.org/officeDocument/2006/relationships" id="259" r:id="R5825d2ab4c73450e"/>
    <p:sldId xmlns:r="http://schemas.openxmlformats.org/officeDocument/2006/relationships" id="260" r:id="R933e7bc3eebc4e71"/>
    <p:sldId xmlns:r="http://schemas.openxmlformats.org/officeDocument/2006/relationships" id="261" r:id="Rdc70e9009f9e4138"/>
    <p:sldId xmlns:r="http://schemas.openxmlformats.org/officeDocument/2006/relationships" id="262" r:id="Rbdd33b6e5e5140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c463ee3b9b40a4" /><Relationship Type="http://schemas.openxmlformats.org/officeDocument/2006/relationships/slide" Target="/ppt/slides/slide1.xml" Id="R04f88b6557284271" /><Relationship Type="http://schemas.openxmlformats.org/officeDocument/2006/relationships/slide" Target="/ppt/slides/slide2.xml" Id="R69061454db614bac" /><Relationship Type="http://schemas.openxmlformats.org/officeDocument/2006/relationships/slide" Target="/ppt/slides/slide3.xml" Id="Rab9b29e60ff548bc" /><Relationship Type="http://schemas.openxmlformats.org/officeDocument/2006/relationships/slide" Target="/ppt/slides/slide4.xml" Id="R5825d2ab4c73450e" /><Relationship Type="http://schemas.openxmlformats.org/officeDocument/2006/relationships/slide" Target="/ppt/slides/slide5.xml" Id="R933e7bc3eebc4e71" /><Relationship Type="http://schemas.openxmlformats.org/officeDocument/2006/relationships/slide" Target="/ppt/slides/slide6.xml" Id="Rdc70e9009f9e4138" /><Relationship Type="http://schemas.openxmlformats.org/officeDocument/2006/relationships/slide" Target="/ppt/slides/slide7.xml" Id="Rbdd33b6e5e5140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69c7538da447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a8b551a8040d5" /><Relationship Type="http://schemas.openxmlformats.org/officeDocument/2006/relationships/theme" Target="/ppt/slideMasters/theme/theme1.xml" Id="R34bad3a590e749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4a8b551a8040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8c56e0b904a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d1c5215504ad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8e43232204f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f324ef17549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0a05e884d4e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7c609174d4d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5b30a6acf14c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OJAF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OJAF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−112 820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863 382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14 772 144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14 954 501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JACOB FIGENBAUM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Sandviksveien 163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1337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52 16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af@jhr.as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989 092 073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OJAF AS</a:t>
            </a:r>
          </a:p>
        </p:txBody>
      </p:sp>
    </p:spTree>
  </p:cSld>
  <p:clrMapOvr>
    <a:masterClrMapping xmlns:a="http://schemas.openxmlformats.org/drawingml/2006/main"/>
  </p:clrMapOvr>
</p:sld>
</file>