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0249aa886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5cc84bd554cd6"/>
  </p:sldMasterIdLst>
  <p:sldIdLst>
    <p:sldId xmlns:r="http://schemas.openxmlformats.org/officeDocument/2006/relationships" id="256" r:id="Rfaaafb9688124f08"/>
    <p:sldId xmlns:r="http://schemas.openxmlformats.org/officeDocument/2006/relationships" id="257" r:id="R98403732234d41e5"/>
    <p:sldId xmlns:r="http://schemas.openxmlformats.org/officeDocument/2006/relationships" id="258" r:id="Rbdd08fa3d228494c"/>
    <p:sldId xmlns:r="http://schemas.openxmlformats.org/officeDocument/2006/relationships" id="259" r:id="R19c966ed027c4bcb"/>
    <p:sldId xmlns:r="http://schemas.openxmlformats.org/officeDocument/2006/relationships" id="260" r:id="R64099f30f5174a9a"/>
    <p:sldId xmlns:r="http://schemas.openxmlformats.org/officeDocument/2006/relationships" id="261" r:id="R852906555244482e"/>
    <p:sldId xmlns:r="http://schemas.openxmlformats.org/officeDocument/2006/relationships" id="262" r:id="Rd7c992d68d4142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5cc84bd554cd6" /><Relationship Type="http://schemas.openxmlformats.org/officeDocument/2006/relationships/slide" Target="/ppt/slides/slide1.xml" Id="Rfaaafb9688124f08" /><Relationship Type="http://schemas.openxmlformats.org/officeDocument/2006/relationships/slide" Target="/ppt/slides/slide2.xml" Id="R98403732234d41e5" /><Relationship Type="http://schemas.openxmlformats.org/officeDocument/2006/relationships/slide" Target="/ppt/slides/slide3.xml" Id="Rbdd08fa3d228494c" /><Relationship Type="http://schemas.openxmlformats.org/officeDocument/2006/relationships/slide" Target="/ppt/slides/slide4.xml" Id="R19c966ed027c4bcb" /><Relationship Type="http://schemas.openxmlformats.org/officeDocument/2006/relationships/slide" Target="/ppt/slides/slide5.xml" Id="R64099f30f5174a9a" /><Relationship Type="http://schemas.openxmlformats.org/officeDocument/2006/relationships/slide" Target="/ppt/slides/slide6.xml" Id="R852906555244482e" /><Relationship Type="http://schemas.openxmlformats.org/officeDocument/2006/relationships/slide" Target="/ppt/slides/slide7.xml" Id="Rd7c992d68d4142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403b36fc546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8fe5bd0e649bd" /><Relationship Type="http://schemas.openxmlformats.org/officeDocument/2006/relationships/theme" Target="/ppt/slideMasters/theme/theme1.xml" Id="Rbd1464ac5cd14b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78fe5bd0e649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5da30e3b4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56ac0e301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70d78bc6a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73266f696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94a169e6d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289b762ae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1927369f5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PJK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PJK INVEST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2 546 643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19 025 320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20 306 286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JOHAN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Pionerveien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PJK INVEST AS</a:t>
            </a:r>
          </a:p>
        </p:txBody>
      </p:sp>
    </p:spTree>
  </p:cSld>
  <p:clrMapOvr>
    <a:masterClrMapping xmlns:a="http://schemas.openxmlformats.org/drawingml/2006/main"/>
  </p:clrMapOvr>
</p:sld>
</file>