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9840a4653d4e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87d3a2700f4951"/>
  </p:sldMasterIdLst>
  <p:sldIdLst>
    <p:sldId xmlns:r="http://schemas.openxmlformats.org/officeDocument/2006/relationships" id="256" r:id="Rb872c56f0f1f47a5"/>
    <p:sldId xmlns:r="http://schemas.openxmlformats.org/officeDocument/2006/relationships" id="257" r:id="R6324b174bf2948ca"/>
    <p:sldId xmlns:r="http://schemas.openxmlformats.org/officeDocument/2006/relationships" id="258" r:id="Rd9b43e9eb36947e3"/>
    <p:sldId xmlns:r="http://schemas.openxmlformats.org/officeDocument/2006/relationships" id="259" r:id="Rda0a7bb87b9e4d94"/>
    <p:sldId xmlns:r="http://schemas.openxmlformats.org/officeDocument/2006/relationships" id="260" r:id="R99584fa3c27d45e8"/>
    <p:sldId xmlns:r="http://schemas.openxmlformats.org/officeDocument/2006/relationships" id="261" r:id="R1e32b30dea034be6"/>
    <p:sldId xmlns:r="http://schemas.openxmlformats.org/officeDocument/2006/relationships" id="262" r:id="R03783d06f78f42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7d3a2700f4951" /><Relationship Type="http://schemas.openxmlformats.org/officeDocument/2006/relationships/slide" Target="/ppt/slides/slide1.xml" Id="Rb872c56f0f1f47a5" /><Relationship Type="http://schemas.openxmlformats.org/officeDocument/2006/relationships/slide" Target="/ppt/slides/slide2.xml" Id="R6324b174bf2948ca" /><Relationship Type="http://schemas.openxmlformats.org/officeDocument/2006/relationships/slide" Target="/ppt/slides/slide3.xml" Id="Rd9b43e9eb36947e3" /><Relationship Type="http://schemas.openxmlformats.org/officeDocument/2006/relationships/slide" Target="/ppt/slides/slide4.xml" Id="Rda0a7bb87b9e4d94" /><Relationship Type="http://schemas.openxmlformats.org/officeDocument/2006/relationships/slide" Target="/ppt/slides/slide5.xml" Id="R99584fa3c27d45e8" /><Relationship Type="http://schemas.openxmlformats.org/officeDocument/2006/relationships/slide" Target="/ppt/slides/slide6.xml" Id="R1e32b30dea034be6" /><Relationship Type="http://schemas.openxmlformats.org/officeDocument/2006/relationships/slide" Target="/ppt/slides/slide7.xml" Id="R03783d06f78f42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0d3b884dd548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6ca00975b44b7" /><Relationship Type="http://schemas.openxmlformats.org/officeDocument/2006/relationships/theme" Target="/ppt/slideMasters/theme/theme1.xml" Id="R94ad423e3fb443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d6ca00975b44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421c520f643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0be5053bd49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1f478b4d74b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81e46b97849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c4a88ce324c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c974111d949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6d16e55aa44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GOLDEN WEST SHIPPING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WEST SHIPPING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GOLDEN WEST SHIPPING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WEST SHIPPING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WEST SHIPPING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WEST SHIPPING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1 029 669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768 080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772 746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26 720 004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26 720 004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WEST SHIPPING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 INVEST AS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NICAP AS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PAMISA AS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ANDRESEN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KATHRINE ASTRUP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ANDRES ANDRESEN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WEST SHIPPING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989 092 766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GOLDEN WEST SHIPPING CO AS</a:t>
            </a:r>
          </a:p>
        </p:txBody>
      </p:sp>
    </p:spTree>
  </p:cSld>
  <p:clrMapOvr>
    <a:masterClrMapping xmlns:a="http://schemas.openxmlformats.org/drawingml/2006/main"/>
  </p:clrMapOvr>
</p:sld>
</file>