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1597a00ed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a36805597640e4"/>
  </p:sldMasterIdLst>
  <p:sldIdLst>
    <p:sldId xmlns:r="http://schemas.openxmlformats.org/officeDocument/2006/relationships" id="256" r:id="R50efb0db8bd246c6"/>
    <p:sldId xmlns:r="http://schemas.openxmlformats.org/officeDocument/2006/relationships" id="257" r:id="R4f482c9688c743a4"/>
    <p:sldId xmlns:r="http://schemas.openxmlformats.org/officeDocument/2006/relationships" id="258" r:id="R08b28d2c5fd14fd0"/>
    <p:sldId xmlns:r="http://schemas.openxmlformats.org/officeDocument/2006/relationships" id="259" r:id="R6aed608f5db64518"/>
    <p:sldId xmlns:r="http://schemas.openxmlformats.org/officeDocument/2006/relationships" id="260" r:id="R33b514081a124c61"/>
    <p:sldId xmlns:r="http://schemas.openxmlformats.org/officeDocument/2006/relationships" id="261" r:id="R070e505f1c8b4ad2"/>
    <p:sldId xmlns:r="http://schemas.openxmlformats.org/officeDocument/2006/relationships" id="262" r:id="Rb26e135b1ed1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36805597640e4" /><Relationship Type="http://schemas.openxmlformats.org/officeDocument/2006/relationships/slide" Target="/ppt/slides/slide1.xml" Id="R50efb0db8bd246c6" /><Relationship Type="http://schemas.openxmlformats.org/officeDocument/2006/relationships/slide" Target="/ppt/slides/slide2.xml" Id="R4f482c9688c743a4" /><Relationship Type="http://schemas.openxmlformats.org/officeDocument/2006/relationships/slide" Target="/ppt/slides/slide3.xml" Id="R08b28d2c5fd14fd0" /><Relationship Type="http://schemas.openxmlformats.org/officeDocument/2006/relationships/slide" Target="/ppt/slides/slide4.xml" Id="R6aed608f5db64518" /><Relationship Type="http://schemas.openxmlformats.org/officeDocument/2006/relationships/slide" Target="/ppt/slides/slide5.xml" Id="R33b514081a124c61" /><Relationship Type="http://schemas.openxmlformats.org/officeDocument/2006/relationships/slide" Target="/ppt/slides/slide6.xml" Id="R070e505f1c8b4ad2" /><Relationship Type="http://schemas.openxmlformats.org/officeDocument/2006/relationships/slide" Target="/ppt/slides/slide7.xml" Id="Rb26e135b1ed1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86d144e1d43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82738eb43446f" /><Relationship Type="http://schemas.openxmlformats.org/officeDocument/2006/relationships/theme" Target="/ppt/slideMasters/theme/theme1.xml" Id="Re7a6d4f6b5ab4a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82738eb43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d314766bb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9c1469085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eac2c1ccd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c7953c310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e2f2bad1741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9acc0c97f44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a9ef4da3a4a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KSA HOLDING AS ble etablert [år] og holder til i Tjodalyng.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401 775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9 099 175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9 124 838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SANDNES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3280 Tjodalyng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