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5b32d7f37d4c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f45f8965c64f48"/>
  </p:sldMasterIdLst>
  <p:sldIdLst>
    <p:sldId xmlns:r="http://schemas.openxmlformats.org/officeDocument/2006/relationships" id="256" r:id="Rd7ff7ed43da24f7d"/>
    <p:sldId xmlns:r="http://schemas.openxmlformats.org/officeDocument/2006/relationships" id="257" r:id="Rf6d651d56aba4476"/>
    <p:sldId xmlns:r="http://schemas.openxmlformats.org/officeDocument/2006/relationships" id="258" r:id="R1bad4b2cd5b34a94"/>
    <p:sldId xmlns:r="http://schemas.openxmlformats.org/officeDocument/2006/relationships" id="259" r:id="R3aceddebd6024fe1"/>
    <p:sldId xmlns:r="http://schemas.openxmlformats.org/officeDocument/2006/relationships" id="260" r:id="R84f6af72fd534122"/>
    <p:sldId xmlns:r="http://schemas.openxmlformats.org/officeDocument/2006/relationships" id="261" r:id="Rd87f735880604dd4"/>
    <p:sldId xmlns:r="http://schemas.openxmlformats.org/officeDocument/2006/relationships" id="262" r:id="Rf4d0d07944d045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f45f8965c64f48" /><Relationship Type="http://schemas.openxmlformats.org/officeDocument/2006/relationships/slide" Target="/ppt/slides/slide1.xml" Id="Rd7ff7ed43da24f7d" /><Relationship Type="http://schemas.openxmlformats.org/officeDocument/2006/relationships/slide" Target="/ppt/slides/slide2.xml" Id="Rf6d651d56aba4476" /><Relationship Type="http://schemas.openxmlformats.org/officeDocument/2006/relationships/slide" Target="/ppt/slides/slide3.xml" Id="R1bad4b2cd5b34a94" /><Relationship Type="http://schemas.openxmlformats.org/officeDocument/2006/relationships/slide" Target="/ppt/slides/slide4.xml" Id="R3aceddebd6024fe1" /><Relationship Type="http://schemas.openxmlformats.org/officeDocument/2006/relationships/slide" Target="/ppt/slides/slide5.xml" Id="R84f6af72fd534122" /><Relationship Type="http://schemas.openxmlformats.org/officeDocument/2006/relationships/slide" Target="/ppt/slides/slide6.xml" Id="Rd87f735880604dd4" /><Relationship Type="http://schemas.openxmlformats.org/officeDocument/2006/relationships/slide" Target="/ppt/slides/slide7.xml" Id="Rf4d0d07944d045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1c4c09a5ea41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3fbdf241147a0" /><Relationship Type="http://schemas.openxmlformats.org/officeDocument/2006/relationships/theme" Target="/ppt/slideMasters/theme/theme1.xml" Id="R0e2944538ef743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83fbdf241147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b1837ebb54b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161050e7f45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ed30482fd4e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2477db5e446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87707a7904a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057fa763148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0125097b04b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NERLAND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NERLAND INVESTMENT AS ble etablert [år] og holder til i Malmefjorden.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2 855 052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96 896 833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156 042 049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PREDATOR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PROSPERON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Tømmervegen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6445 Malmefjorden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989 094 467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NERLAND INVESTMENT AS</a:t>
            </a:r>
          </a:p>
        </p:txBody>
      </p:sp>
    </p:spTree>
  </p:cSld>
  <p:clrMapOvr>
    <a:masterClrMapping xmlns:a="http://schemas.openxmlformats.org/drawingml/2006/main"/>
  </p:clrMapOvr>
</p:sld>
</file>