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2ba25e868e46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c44023bc346c9"/>
  </p:sldMasterIdLst>
  <p:sldIdLst>
    <p:sldId xmlns:r="http://schemas.openxmlformats.org/officeDocument/2006/relationships" id="256" r:id="Rec1552076b1044b3"/>
    <p:sldId xmlns:r="http://schemas.openxmlformats.org/officeDocument/2006/relationships" id="257" r:id="R247232ff2ae14f80"/>
    <p:sldId xmlns:r="http://schemas.openxmlformats.org/officeDocument/2006/relationships" id="258" r:id="R7eead6cf276d4e5e"/>
    <p:sldId xmlns:r="http://schemas.openxmlformats.org/officeDocument/2006/relationships" id="259" r:id="R26257eccd5ba4d4d"/>
    <p:sldId xmlns:r="http://schemas.openxmlformats.org/officeDocument/2006/relationships" id="260" r:id="R729d1d5f76074eac"/>
    <p:sldId xmlns:r="http://schemas.openxmlformats.org/officeDocument/2006/relationships" id="261" r:id="R80cdab2a710d4b01"/>
    <p:sldId xmlns:r="http://schemas.openxmlformats.org/officeDocument/2006/relationships" id="262" r:id="R89652bf72540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c44023bc346c9" /><Relationship Type="http://schemas.openxmlformats.org/officeDocument/2006/relationships/slide" Target="/ppt/slides/slide1.xml" Id="Rec1552076b1044b3" /><Relationship Type="http://schemas.openxmlformats.org/officeDocument/2006/relationships/slide" Target="/ppt/slides/slide2.xml" Id="R247232ff2ae14f80" /><Relationship Type="http://schemas.openxmlformats.org/officeDocument/2006/relationships/slide" Target="/ppt/slides/slide3.xml" Id="R7eead6cf276d4e5e" /><Relationship Type="http://schemas.openxmlformats.org/officeDocument/2006/relationships/slide" Target="/ppt/slides/slide4.xml" Id="R26257eccd5ba4d4d" /><Relationship Type="http://schemas.openxmlformats.org/officeDocument/2006/relationships/slide" Target="/ppt/slides/slide5.xml" Id="R729d1d5f76074eac" /><Relationship Type="http://schemas.openxmlformats.org/officeDocument/2006/relationships/slide" Target="/ppt/slides/slide6.xml" Id="R80cdab2a710d4b01" /><Relationship Type="http://schemas.openxmlformats.org/officeDocument/2006/relationships/slide" Target="/ppt/slides/slide7.xml" Id="R89652bf72540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86721ca8c43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3e94cb06249dc" /><Relationship Type="http://schemas.openxmlformats.org/officeDocument/2006/relationships/theme" Target="/ppt/slideMasters/theme/theme1.xml" Id="R2d064713705d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d3e94cb062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64e04b7bb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b28bbeb96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a221af558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4c992bb14a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883be2817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4fca7e3de45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ba4b9b686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ATOLI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−6 969 093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165 428 408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168 273 688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MASKE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Wistings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maske.tore@gmail.no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ATOLI AS</a:t>
            </a:r>
          </a:p>
        </p:txBody>
      </p:sp>
    </p:spTree>
  </p:cSld>
  <p:clrMapOvr>
    <a:masterClrMapping xmlns:a="http://schemas.openxmlformats.org/drawingml/2006/main"/>
  </p:clrMapOvr>
</p:sld>
</file>