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7b7d2ee9715451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07f2f454c404c79"/>
  </p:sldMasterIdLst>
  <p:sldIdLst>
    <p:sldId xmlns:r="http://schemas.openxmlformats.org/officeDocument/2006/relationships" id="256" r:id="Rdce85bd4ec304d48"/>
    <p:sldId xmlns:r="http://schemas.openxmlformats.org/officeDocument/2006/relationships" id="257" r:id="Rce0e00fe9593476d"/>
    <p:sldId xmlns:r="http://schemas.openxmlformats.org/officeDocument/2006/relationships" id="258" r:id="Ra21c63e5f6f74d5c"/>
    <p:sldId xmlns:r="http://schemas.openxmlformats.org/officeDocument/2006/relationships" id="259" r:id="R058293a678204426"/>
    <p:sldId xmlns:r="http://schemas.openxmlformats.org/officeDocument/2006/relationships" id="260" r:id="R94b90b622ee64afa"/>
    <p:sldId xmlns:r="http://schemas.openxmlformats.org/officeDocument/2006/relationships" id="261" r:id="R69b3a1d317b046c3"/>
    <p:sldId xmlns:r="http://schemas.openxmlformats.org/officeDocument/2006/relationships" id="262" r:id="Re6ff4293c39e45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07f2f454c404c79" /><Relationship Type="http://schemas.openxmlformats.org/officeDocument/2006/relationships/slide" Target="/ppt/slides/slide1.xml" Id="Rdce85bd4ec304d48" /><Relationship Type="http://schemas.openxmlformats.org/officeDocument/2006/relationships/slide" Target="/ppt/slides/slide2.xml" Id="Rce0e00fe9593476d" /><Relationship Type="http://schemas.openxmlformats.org/officeDocument/2006/relationships/slide" Target="/ppt/slides/slide3.xml" Id="Ra21c63e5f6f74d5c" /><Relationship Type="http://schemas.openxmlformats.org/officeDocument/2006/relationships/slide" Target="/ppt/slides/slide4.xml" Id="R058293a678204426" /><Relationship Type="http://schemas.openxmlformats.org/officeDocument/2006/relationships/slide" Target="/ppt/slides/slide5.xml" Id="R94b90b622ee64afa" /><Relationship Type="http://schemas.openxmlformats.org/officeDocument/2006/relationships/slide" Target="/ppt/slides/slide6.xml" Id="R69b3a1d317b046c3" /><Relationship Type="http://schemas.openxmlformats.org/officeDocument/2006/relationships/slide" Target="/ppt/slides/slide7.xml" Id="Re6ff4293c39e45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d2d8c866ef41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6a3f1e9fe430d" /><Relationship Type="http://schemas.openxmlformats.org/officeDocument/2006/relationships/theme" Target="/ppt/slideMasters/theme/theme1.xml" Id="R6a0d6b3d86594c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b56a3f1e9fe430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dd613793c401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5f9e108e647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76ebb5308d46e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3d4431430144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0f8ecabaaa499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b8b42706e4d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e33163bc384f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JULMAS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JULMAS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JULMAS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JULMAS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JULMAS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JULMAS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56 320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−320 987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3 441 982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23 948 007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43 959 554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JULMAS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ARNE-JULIUS MASKE  –  88,0 %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ARNE-JULIUS MASKE  –  12,0 %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JULMAS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Solhøgdvegen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7021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juliusmaske@gmail.com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989 099 256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JULMAS AS</a:t>
            </a:r>
          </a:p>
        </p:txBody>
      </p:sp>
    </p:spTree>
  </p:cSld>
  <p:clrMapOvr>
    <a:masterClrMapping xmlns:a="http://schemas.openxmlformats.org/drawingml/2006/main"/>
  </p:clrMapOvr>
</p:sld>
</file>