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9a5f8c2ac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5d5b0b88742a6"/>
  </p:sldMasterIdLst>
  <p:sldIdLst>
    <p:sldId xmlns:r="http://schemas.openxmlformats.org/officeDocument/2006/relationships" id="256" r:id="Rc2818c40f8e643d6"/>
    <p:sldId xmlns:r="http://schemas.openxmlformats.org/officeDocument/2006/relationships" id="257" r:id="Rde6f7df89aef411c"/>
    <p:sldId xmlns:r="http://schemas.openxmlformats.org/officeDocument/2006/relationships" id="258" r:id="Re270b064c583476f"/>
    <p:sldId xmlns:r="http://schemas.openxmlformats.org/officeDocument/2006/relationships" id="259" r:id="R768ea22a492746ff"/>
    <p:sldId xmlns:r="http://schemas.openxmlformats.org/officeDocument/2006/relationships" id="260" r:id="R21c5f629a82b406b"/>
    <p:sldId xmlns:r="http://schemas.openxmlformats.org/officeDocument/2006/relationships" id="261" r:id="R263be9cf98684bb5"/>
    <p:sldId xmlns:r="http://schemas.openxmlformats.org/officeDocument/2006/relationships" id="262" r:id="Rdf7d6a5b86974d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5d5b0b88742a6" /><Relationship Type="http://schemas.openxmlformats.org/officeDocument/2006/relationships/slide" Target="/ppt/slides/slide1.xml" Id="Rc2818c40f8e643d6" /><Relationship Type="http://schemas.openxmlformats.org/officeDocument/2006/relationships/slide" Target="/ppt/slides/slide2.xml" Id="Rde6f7df89aef411c" /><Relationship Type="http://schemas.openxmlformats.org/officeDocument/2006/relationships/slide" Target="/ppt/slides/slide3.xml" Id="Re270b064c583476f" /><Relationship Type="http://schemas.openxmlformats.org/officeDocument/2006/relationships/slide" Target="/ppt/slides/slide4.xml" Id="R768ea22a492746ff" /><Relationship Type="http://schemas.openxmlformats.org/officeDocument/2006/relationships/slide" Target="/ppt/slides/slide5.xml" Id="R21c5f629a82b406b" /><Relationship Type="http://schemas.openxmlformats.org/officeDocument/2006/relationships/slide" Target="/ppt/slides/slide6.xml" Id="R263be9cf98684bb5" /><Relationship Type="http://schemas.openxmlformats.org/officeDocument/2006/relationships/slide" Target="/ppt/slides/slide7.xml" Id="Rdf7d6a5b86974d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1502171a8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923f164a84d0c" /><Relationship Type="http://schemas.openxmlformats.org/officeDocument/2006/relationships/theme" Target="/ppt/slideMasters/theme/theme1.xml" Id="R651e7cebed92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923f164a8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4b36728e2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439c25a9e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17654b35a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70c00aa9c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052ee682d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b85962ca944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accf917c4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40 855 312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101 460 613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114 241 826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VINJE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Vinje, Kringsjåvegen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83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marius.vinje@vinje.no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