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e047bce2845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e79f16bbf4812"/>
  </p:sldMasterIdLst>
  <p:sldIdLst>
    <p:sldId xmlns:r="http://schemas.openxmlformats.org/officeDocument/2006/relationships" id="256" r:id="Re9d85ad565544b1b"/>
    <p:sldId xmlns:r="http://schemas.openxmlformats.org/officeDocument/2006/relationships" id="257" r:id="R4d856febcc8c4bf7"/>
    <p:sldId xmlns:r="http://schemas.openxmlformats.org/officeDocument/2006/relationships" id="258" r:id="Rcc21f086b7e5432a"/>
    <p:sldId xmlns:r="http://schemas.openxmlformats.org/officeDocument/2006/relationships" id="259" r:id="R257615a04b65444b"/>
    <p:sldId xmlns:r="http://schemas.openxmlformats.org/officeDocument/2006/relationships" id="260" r:id="R56ef9ba16cf941df"/>
    <p:sldId xmlns:r="http://schemas.openxmlformats.org/officeDocument/2006/relationships" id="261" r:id="R84cb6324b103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e79f16bbf4812" /><Relationship Type="http://schemas.openxmlformats.org/officeDocument/2006/relationships/slide" Target="/ppt/slides/slide1.xml" Id="Re9d85ad565544b1b" /><Relationship Type="http://schemas.openxmlformats.org/officeDocument/2006/relationships/slide" Target="/ppt/slides/slide2.xml" Id="R4d856febcc8c4bf7" /><Relationship Type="http://schemas.openxmlformats.org/officeDocument/2006/relationships/slide" Target="/ppt/slides/slide3.xml" Id="Rcc21f086b7e5432a" /><Relationship Type="http://schemas.openxmlformats.org/officeDocument/2006/relationships/slide" Target="/ppt/slides/slide4.xml" Id="R257615a04b65444b" /><Relationship Type="http://schemas.openxmlformats.org/officeDocument/2006/relationships/slide" Target="/ppt/slides/slide5.xml" Id="R56ef9ba16cf941df" /><Relationship Type="http://schemas.openxmlformats.org/officeDocument/2006/relationships/slide" Target="/ppt/slides/slide6.xml" Id="R84cb6324b103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2ad19277a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c25c67e0440e" /><Relationship Type="http://schemas.openxmlformats.org/officeDocument/2006/relationships/theme" Target="/ppt/slideMasters/theme/theme1.xml" Id="R1f18dadef8df42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1c25c67e0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a19f98c3e46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44001e67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45f620503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f7997508c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cdad75863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fceacc02c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15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