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49c4a2c87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7bc0f582b4b9e"/>
  </p:sldMasterIdLst>
  <p:sldIdLst>
    <p:sldId xmlns:r="http://schemas.openxmlformats.org/officeDocument/2006/relationships" id="256" r:id="R61136bcc17094197"/>
    <p:sldId xmlns:r="http://schemas.openxmlformats.org/officeDocument/2006/relationships" id="257" r:id="R0043c2b87df3489f"/>
    <p:sldId xmlns:r="http://schemas.openxmlformats.org/officeDocument/2006/relationships" id="258" r:id="R398e1ae1e23b48df"/>
    <p:sldId xmlns:r="http://schemas.openxmlformats.org/officeDocument/2006/relationships" id="259" r:id="R16605568932a465e"/>
    <p:sldId xmlns:r="http://schemas.openxmlformats.org/officeDocument/2006/relationships" id="260" r:id="R0f8893e96de1493a"/>
    <p:sldId xmlns:r="http://schemas.openxmlformats.org/officeDocument/2006/relationships" id="261" r:id="R462359091f0d4f6f"/>
    <p:sldId xmlns:r="http://schemas.openxmlformats.org/officeDocument/2006/relationships" id="262" r:id="R440b4d712167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7bc0f582b4b9e" /><Relationship Type="http://schemas.openxmlformats.org/officeDocument/2006/relationships/slide" Target="/ppt/slides/slide1.xml" Id="R61136bcc17094197" /><Relationship Type="http://schemas.openxmlformats.org/officeDocument/2006/relationships/slide" Target="/ppt/slides/slide2.xml" Id="R0043c2b87df3489f" /><Relationship Type="http://schemas.openxmlformats.org/officeDocument/2006/relationships/slide" Target="/ppt/slides/slide3.xml" Id="R398e1ae1e23b48df" /><Relationship Type="http://schemas.openxmlformats.org/officeDocument/2006/relationships/slide" Target="/ppt/slides/slide4.xml" Id="R16605568932a465e" /><Relationship Type="http://schemas.openxmlformats.org/officeDocument/2006/relationships/slide" Target="/ppt/slides/slide5.xml" Id="R0f8893e96de1493a" /><Relationship Type="http://schemas.openxmlformats.org/officeDocument/2006/relationships/slide" Target="/ppt/slides/slide6.xml" Id="R462359091f0d4f6f" /><Relationship Type="http://schemas.openxmlformats.org/officeDocument/2006/relationships/slide" Target="/ppt/slides/slide7.xml" Id="R440b4d712167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403fe8c0f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04de789e04451" /><Relationship Type="http://schemas.openxmlformats.org/officeDocument/2006/relationships/theme" Target="/ppt/slideMasters/theme/theme1.xml" Id="R4e52c2d9c7d9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04de789e0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e2d5e00b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1170213a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ca3505b6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98668af09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507ead3c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69063c97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94cc1378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