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28f685a8e4c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1794a836424c1e"/>
  </p:sldMasterIdLst>
  <p:sldIdLst>
    <p:sldId xmlns:r="http://schemas.openxmlformats.org/officeDocument/2006/relationships" id="256" r:id="Rb978e80a2ac943f1"/>
    <p:sldId xmlns:r="http://schemas.openxmlformats.org/officeDocument/2006/relationships" id="257" r:id="Rd8e5406543cc4918"/>
    <p:sldId xmlns:r="http://schemas.openxmlformats.org/officeDocument/2006/relationships" id="258" r:id="R378aa12ad775460b"/>
    <p:sldId xmlns:r="http://schemas.openxmlformats.org/officeDocument/2006/relationships" id="259" r:id="Rf15682c3d0d44285"/>
    <p:sldId xmlns:r="http://schemas.openxmlformats.org/officeDocument/2006/relationships" id="260" r:id="R1fd8471b79a7486b"/>
    <p:sldId xmlns:r="http://schemas.openxmlformats.org/officeDocument/2006/relationships" id="261" r:id="R5d70e89a1f2d4bb0"/>
    <p:sldId xmlns:r="http://schemas.openxmlformats.org/officeDocument/2006/relationships" id="262" r:id="R01f59142ff4e4f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794a836424c1e" /><Relationship Type="http://schemas.openxmlformats.org/officeDocument/2006/relationships/slide" Target="/ppt/slides/slide1.xml" Id="Rb978e80a2ac943f1" /><Relationship Type="http://schemas.openxmlformats.org/officeDocument/2006/relationships/slide" Target="/ppt/slides/slide2.xml" Id="Rd8e5406543cc4918" /><Relationship Type="http://schemas.openxmlformats.org/officeDocument/2006/relationships/slide" Target="/ppt/slides/slide3.xml" Id="R378aa12ad775460b" /><Relationship Type="http://schemas.openxmlformats.org/officeDocument/2006/relationships/slide" Target="/ppt/slides/slide4.xml" Id="Rf15682c3d0d44285" /><Relationship Type="http://schemas.openxmlformats.org/officeDocument/2006/relationships/slide" Target="/ppt/slides/slide5.xml" Id="R1fd8471b79a7486b" /><Relationship Type="http://schemas.openxmlformats.org/officeDocument/2006/relationships/slide" Target="/ppt/slides/slide6.xml" Id="R5d70e89a1f2d4bb0" /><Relationship Type="http://schemas.openxmlformats.org/officeDocument/2006/relationships/slide" Target="/ppt/slides/slide7.xml" Id="R01f59142ff4e4f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6b0acda6184b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11a6c7e18b40bc" /><Relationship Type="http://schemas.openxmlformats.org/officeDocument/2006/relationships/theme" Target="/ppt/slideMasters/theme/theme1.xml" Id="Rb0597eafd4884c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11a6c7e18b40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ef190f105489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30b7c79294a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0e3e5cc4947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f862c93794c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2f1d92c9b40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ff6b564c74f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0cba10ca442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JOVITO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JOVITO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34 501 399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38 446 583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74 094 494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VINJE MURI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Smestads vei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989 099 949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JOVITO AS</a:t>
            </a:r>
          </a:p>
        </p:txBody>
      </p:sp>
    </p:spTree>
  </p:cSld>
  <p:clrMapOvr>
    <a:masterClrMapping xmlns:a="http://schemas.openxmlformats.org/drawingml/2006/main"/>
  </p:clrMapOvr>
</p:sld>
</file>