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26e4fe5d5924b6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635f3a4af8f4dd7"/>
  </p:sldMasterIdLst>
  <p:sldIdLst>
    <p:sldId xmlns:r="http://schemas.openxmlformats.org/officeDocument/2006/relationships" id="256" r:id="R069cc3d075e4473c"/>
    <p:sldId xmlns:r="http://schemas.openxmlformats.org/officeDocument/2006/relationships" id="257" r:id="R91aaf96439734986"/>
    <p:sldId xmlns:r="http://schemas.openxmlformats.org/officeDocument/2006/relationships" id="258" r:id="Rd298782e9b0f4fbc"/>
    <p:sldId xmlns:r="http://schemas.openxmlformats.org/officeDocument/2006/relationships" id="259" r:id="R67317977e6fe4584"/>
    <p:sldId xmlns:r="http://schemas.openxmlformats.org/officeDocument/2006/relationships" id="260" r:id="R4eef3733c60541ce"/>
    <p:sldId xmlns:r="http://schemas.openxmlformats.org/officeDocument/2006/relationships" id="261" r:id="Rc348d89903cf450d"/>
    <p:sldId xmlns:r="http://schemas.openxmlformats.org/officeDocument/2006/relationships" id="262" r:id="R69a56108e9dd4c2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35f3a4af8f4dd7" /><Relationship Type="http://schemas.openxmlformats.org/officeDocument/2006/relationships/slide" Target="/ppt/slides/slide1.xml" Id="R069cc3d075e4473c" /><Relationship Type="http://schemas.openxmlformats.org/officeDocument/2006/relationships/slide" Target="/ppt/slides/slide2.xml" Id="R91aaf96439734986" /><Relationship Type="http://schemas.openxmlformats.org/officeDocument/2006/relationships/slide" Target="/ppt/slides/slide3.xml" Id="Rd298782e9b0f4fbc" /><Relationship Type="http://schemas.openxmlformats.org/officeDocument/2006/relationships/slide" Target="/ppt/slides/slide4.xml" Id="R67317977e6fe4584" /><Relationship Type="http://schemas.openxmlformats.org/officeDocument/2006/relationships/slide" Target="/ppt/slides/slide5.xml" Id="R4eef3733c60541ce" /><Relationship Type="http://schemas.openxmlformats.org/officeDocument/2006/relationships/slide" Target="/ppt/slides/slide6.xml" Id="Rc348d89903cf450d" /><Relationship Type="http://schemas.openxmlformats.org/officeDocument/2006/relationships/slide" Target="/ppt/slides/slide7.xml" Id="R69a56108e9dd4c2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319c0875e8417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6aa97ac39f4bf0" /><Relationship Type="http://schemas.openxmlformats.org/officeDocument/2006/relationships/theme" Target="/ppt/slideMasters/theme/theme1.xml" Id="R45288678ce8947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76aa97ac39f4bf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526b5b15194bf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469b6f20864f0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a52bd16b62450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b1baa039154e6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2e2565dbd04de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7abe3689bd498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b37b427c9e45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OLE A FEVANG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A FEVANG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A FEVANG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A FEVANG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A FEVANG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A FEVANG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1 722 270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1 562 066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1 589 720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27 680 240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28 881 692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A FEVANG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ANDREAS FEVANG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A FEVANG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3016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989 102 125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A FEVANG AS</a:t>
            </a:r>
          </a:p>
        </p:txBody>
      </p:sp>
    </p:spTree>
  </p:cSld>
  <p:clrMapOvr>
    <a:masterClrMapping xmlns:a="http://schemas.openxmlformats.org/drawingml/2006/main"/>
  </p:clrMapOvr>
</p:sld>
</file>