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5775b2877414a0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f387e3b78fc495c"/>
  </p:sldMasterIdLst>
  <p:sldIdLst>
    <p:sldId xmlns:r="http://schemas.openxmlformats.org/officeDocument/2006/relationships" id="256" r:id="R203298cfb08749c4"/>
    <p:sldId xmlns:r="http://schemas.openxmlformats.org/officeDocument/2006/relationships" id="257" r:id="R4c6b093373b6412c"/>
    <p:sldId xmlns:r="http://schemas.openxmlformats.org/officeDocument/2006/relationships" id="258" r:id="R1f1053dec1414558"/>
    <p:sldId xmlns:r="http://schemas.openxmlformats.org/officeDocument/2006/relationships" id="259" r:id="Rfa5c3338126b45fb"/>
    <p:sldId xmlns:r="http://schemas.openxmlformats.org/officeDocument/2006/relationships" id="260" r:id="R0d7fdf87646249a8"/>
    <p:sldId xmlns:r="http://schemas.openxmlformats.org/officeDocument/2006/relationships" id="261" r:id="Ra324727fbfe4428e"/>
    <p:sldId xmlns:r="http://schemas.openxmlformats.org/officeDocument/2006/relationships" id="262" r:id="R44deee2117eb475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f387e3b78fc495c" /><Relationship Type="http://schemas.openxmlformats.org/officeDocument/2006/relationships/slide" Target="/ppt/slides/slide1.xml" Id="R203298cfb08749c4" /><Relationship Type="http://schemas.openxmlformats.org/officeDocument/2006/relationships/slide" Target="/ppt/slides/slide2.xml" Id="R4c6b093373b6412c" /><Relationship Type="http://schemas.openxmlformats.org/officeDocument/2006/relationships/slide" Target="/ppt/slides/slide3.xml" Id="R1f1053dec1414558" /><Relationship Type="http://schemas.openxmlformats.org/officeDocument/2006/relationships/slide" Target="/ppt/slides/slide4.xml" Id="Rfa5c3338126b45fb" /><Relationship Type="http://schemas.openxmlformats.org/officeDocument/2006/relationships/slide" Target="/ppt/slides/slide5.xml" Id="R0d7fdf87646249a8" /><Relationship Type="http://schemas.openxmlformats.org/officeDocument/2006/relationships/slide" Target="/ppt/slides/slide6.xml" Id="Ra324727fbfe4428e" /><Relationship Type="http://schemas.openxmlformats.org/officeDocument/2006/relationships/slide" Target="/ppt/slides/slide7.xml" Id="R44deee2117eb475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8144f0c16f74c5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a8756dd55b4c7b" /><Relationship Type="http://schemas.openxmlformats.org/officeDocument/2006/relationships/theme" Target="/ppt/slideMasters/theme/theme1.xml" Id="R9291dea327c14f9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aa8756dd55b4c7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76057f52044e8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a2c662a8324a1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91c8e247344ab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a08f8ef54e408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7362d962df471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36ac63f244459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645618e3a14ec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INVEST63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INVEST63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INVEST63 AS ble etablert [år] og holder til i Asker.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INVEST63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INVEST63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INVEST63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438 471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−1 234 545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13 642 283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116 080 858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117 390 283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INVEST63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KRISTI ELISABETH HEIBERG  –  75,0 %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KRISTI ELISABETH HEIBERG  –  25,0 %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INVEST63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Idunns vei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1386 Asker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66 90 60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k.e.heiberg@medisin.uio.no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989 102 168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INVEST63 AS</a:t>
            </a:r>
          </a:p>
        </p:txBody>
      </p:sp>
    </p:spTree>
  </p:cSld>
  <p:clrMapOvr>
    <a:masterClrMapping xmlns:a="http://schemas.openxmlformats.org/drawingml/2006/main"/>
  </p:clrMapOvr>
</p:sld>
</file>