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f104c2917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8a0ff0fe54cbf"/>
  </p:sldMasterIdLst>
  <p:sldIdLst>
    <p:sldId xmlns:r="http://schemas.openxmlformats.org/officeDocument/2006/relationships" id="256" r:id="Raeb20d1c917b4d69"/>
    <p:sldId xmlns:r="http://schemas.openxmlformats.org/officeDocument/2006/relationships" id="257" r:id="R9bef94c765bc4884"/>
    <p:sldId xmlns:r="http://schemas.openxmlformats.org/officeDocument/2006/relationships" id="258" r:id="R3b15aad1bca3401f"/>
    <p:sldId xmlns:r="http://schemas.openxmlformats.org/officeDocument/2006/relationships" id="259" r:id="R3e596a85b9f44836"/>
    <p:sldId xmlns:r="http://schemas.openxmlformats.org/officeDocument/2006/relationships" id="260" r:id="Re79ba55f13e1487e"/>
    <p:sldId xmlns:r="http://schemas.openxmlformats.org/officeDocument/2006/relationships" id="261" r:id="Rb02de02ebba74350"/>
    <p:sldId xmlns:r="http://schemas.openxmlformats.org/officeDocument/2006/relationships" id="262" r:id="Rc81e1df345e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8a0ff0fe54cbf" /><Relationship Type="http://schemas.openxmlformats.org/officeDocument/2006/relationships/slide" Target="/ppt/slides/slide1.xml" Id="Raeb20d1c917b4d69" /><Relationship Type="http://schemas.openxmlformats.org/officeDocument/2006/relationships/slide" Target="/ppt/slides/slide2.xml" Id="R9bef94c765bc4884" /><Relationship Type="http://schemas.openxmlformats.org/officeDocument/2006/relationships/slide" Target="/ppt/slides/slide3.xml" Id="R3b15aad1bca3401f" /><Relationship Type="http://schemas.openxmlformats.org/officeDocument/2006/relationships/slide" Target="/ppt/slides/slide4.xml" Id="R3e596a85b9f44836" /><Relationship Type="http://schemas.openxmlformats.org/officeDocument/2006/relationships/slide" Target="/ppt/slides/slide5.xml" Id="Re79ba55f13e1487e" /><Relationship Type="http://schemas.openxmlformats.org/officeDocument/2006/relationships/slide" Target="/ppt/slides/slide6.xml" Id="Rb02de02ebba74350" /><Relationship Type="http://schemas.openxmlformats.org/officeDocument/2006/relationships/slide" Target="/ppt/slides/slide7.xml" Id="Rc81e1df345e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45d629783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e2f7fac844a5" /><Relationship Type="http://schemas.openxmlformats.org/officeDocument/2006/relationships/theme" Target="/ppt/slideMasters/theme/theme1.xml" Id="Rb7fd1290c51f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ae2f7fac8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53578766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4f9e4476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c10ae879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7aacec6b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e72056f7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c3a09a2a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3bc5ebfa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IRENE SÆVIK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SÆVIK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28 444 649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28 450 899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SÆVIK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SÆVIK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SÆVIK SALAZAR AMDAM  –  33,1 %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SÆVIK HOLDING AS</a:t>
            </a:r>
          </a:p>
        </p:txBody>
      </p:sp>
    </p:spTree>
  </p:cSld>
  <p:clrMapOvr>
    <a:masterClrMapping xmlns:a="http://schemas.openxmlformats.org/drawingml/2006/main"/>
  </p:clrMapOvr>
</p:sld>
</file>