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1875e89ff642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f03614a6f749db"/>
  </p:sldMasterIdLst>
  <p:sldIdLst>
    <p:sldId xmlns:r="http://schemas.openxmlformats.org/officeDocument/2006/relationships" id="256" r:id="R8031c158c23243ab"/>
    <p:sldId xmlns:r="http://schemas.openxmlformats.org/officeDocument/2006/relationships" id="257" r:id="R3d02cdef89c54dbf"/>
    <p:sldId xmlns:r="http://schemas.openxmlformats.org/officeDocument/2006/relationships" id="258" r:id="R1c5f69d576ea4e2e"/>
    <p:sldId xmlns:r="http://schemas.openxmlformats.org/officeDocument/2006/relationships" id="259" r:id="R3e5fc63aa2e04366"/>
    <p:sldId xmlns:r="http://schemas.openxmlformats.org/officeDocument/2006/relationships" id="260" r:id="R761bfbf050c94e5a"/>
    <p:sldId xmlns:r="http://schemas.openxmlformats.org/officeDocument/2006/relationships" id="261" r:id="R43a108f7d68d4e69"/>
    <p:sldId xmlns:r="http://schemas.openxmlformats.org/officeDocument/2006/relationships" id="262" r:id="R0f7cfcd62d4045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f03614a6f749db" /><Relationship Type="http://schemas.openxmlformats.org/officeDocument/2006/relationships/slide" Target="/ppt/slides/slide1.xml" Id="R8031c158c23243ab" /><Relationship Type="http://schemas.openxmlformats.org/officeDocument/2006/relationships/slide" Target="/ppt/slides/slide2.xml" Id="R3d02cdef89c54dbf" /><Relationship Type="http://schemas.openxmlformats.org/officeDocument/2006/relationships/slide" Target="/ppt/slides/slide3.xml" Id="R1c5f69d576ea4e2e" /><Relationship Type="http://schemas.openxmlformats.org/officeDocument/2006/relationships/slide" Target="/ppt/slides/slide4.xml" Id="R3e5fc63aa2e04366" /><Relationship Type="http://schemas.openxmlformats.org/officeDocument/2006/relationships/slide" Target="/ppt/slides/slide5.xml" Id="R761bfbf050c94e5a" /><Relationship Type="http://schemas.openxmlformats.org/officeDocument/2006/relationships/slide" Target="/ppt/slides/slide6.xml" Id="R43a108f7d68d4e69" /><Relationship Type="http://schemas.openxmlformats.org/officeDocument/2006/relationships/slide" Target="/ppt/slides/slide7.xml" Id="R0f7cfcd62d4045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8f4fc589b540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86724aa03a4e0a" /><Relationship Type="http://schemas.openxmlformats.org/officeDocument/2006/relationships/theme" Target="/ppt/slideMasters/theme/theme1.xml" Id="Rc26ec0f2401540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86724aa03a4e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37aeec75dc4f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68f2e61e9547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7acd870ca044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e141050ee348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d3f20e5fb848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7901ea853b440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a58e09aed14b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KAMIL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KAMIL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KAMIL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KAMIL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KAMIL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KAMIL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−14 622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1 364 048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4 028 548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5 038 356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KAMIL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KÅRE EMIL JENSEN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KAMIL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Heiloveien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4318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989 106 678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KAMIL AS</a:t>
            </a:r>
          </a:p>
        </p:txBody>
      </p:sp>
    </p:spTree>
  </p:cSld>
  <p:clrMapOvr>
    <a:masterClrMapping xmlns:a="http://schemas.openxmlformats.org/drawingml/2006/main"/>
  </p:clrMapOvr>
</p:sld>
</file>