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cf082d9298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d35e8111d14005"/>
  </p:sldMasterIdLst>
  <p:sldIdLst>
    <p:sldId xmlns:r="http://schemas.openxmlformats.org/officeDocument/2006/relationships" id="256" r:id="R5c6abce39ae043b3"/>
    <p:sldId xmlns:r="http://schemas.openxmlformats.org/officeDocument/2006/relationships" id="257" r:id="Ra654c671b982446f"/>
    <p:sldId xmlns:r="http://schemas.openxmlformats.org/officeDocument/2006/relationships" id="258" r:id="R3d767e9fe63c4afe"/>
    <p:sldId xmlns:r="http://schemas.openxmlformats.org/officeDocument/2006/relationships" id="259" r:id="R6b482073607e4e5f"/>
    <p:sldId xmlns:r="http://schemas.openxmlformats.org/officeDocument/2006/relationships" id="260" r:id="Rde070cb3e86e4eac"/>
    <p:sldId xmlns:r="http://schemas.openxmlformats.org/officeDocument/2006/relationships" id="261" r:id="Rf3e14bd33ab845aa"/>
    <p:sldId xmlns:r="http://schemas.openxmlformats.org/officeDocument/2006/relationships" id="262" r:id="Rd3a0dbe5e43049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35e8111d14005" /><Relationship Type="http://schemas.openxmlformats.org/officeDocument/2006/relationships/slide" Target="/ppt/slides/slide1.xml" Id="R5c6abce39ae043b3" /><Relationship Type="http://schemas.openxmlformats.org/officeDocument/2006/relationships/slide" Target="/ppt/slides/slide2.xml" Id="Ra654c671b982446f" /><Relationship Type="http://schemas.openxmlformats.org/officeDocument/2006/relationships/slide" Target="/ppt/slides/slide3.xml" Id="R3d767e9fe63c4afe" /><Relationship Type="http://schemas.openxmlformats.org/officeDocument/2006/relationships/slide" Target="/ppt/slides/slide4.xml" Id="R6b482073607e4e5f" /><Relationship Type="http://schemas.openxmlformats.org/officeDocument/2006/relationships/slide" Target="/ppt/slides/slide5.xml" Id="Rde070cb3e86e4eac" /><Relationship Type="http://schemas.openxmlformats.org/officeDocument/2006/relationships/slide" Target="/ppt/slides/slide6.xml" Id="Rf3e14bd33ab845aa" /><Relationship Type="http://schemas.openxmlformats.org/officeDocument/2006/relationships/slide" Target="/ppt/slides/slide7.xml" Id="Rd3a0dbe5e43049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fcd054a21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4be882e34409d" /><Relationship Type="http://schemas.openxmlformats.org/officeDocument/2006/relationships/theme" Target="/ppt/slideMasters/theme/theme1.xml" Id="Ra48ddee4f4fb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f4be882e34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9b4a5e53640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c9d24ba3a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f1c92615a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801701972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e1646ee61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ada8d59014d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cbb7d58ad41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 TVEIT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4 253 119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TVEIT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SYNNØVE BERGE TVEIT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Liaheio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76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jarle@tveit.no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989 107 429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