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8869cf508448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cdd00f4d1e4024"/>
  </p:sldMasterIdLst>
  <p:sldIdLst>
    <p:sldId xmlns:r="http://schemas.openxmlformats.org/officeDocument/2006/relationships" id="256" r:id="R330be5e588744d5e"/>
    <p:sldId xmlns:r="http://schemas.openxmlformats.org/officeDocument/2006/relationships" id="257" r:id="R57db65733d454c12"/>
    <p:sldId xmlns:r="http://schemas.openxmlformats.org/officeDocument/2006/relationships" id="258" r:id="Rad2a99e7b097433c"/>
    <p:sldId xmlns:r="http://schemas.openxmlformats.org/officeDocument/2006/relationships" id="259" r:id="Re42553e194344a36"/>
    <p:sldId xmlns:r="http://schemas.openxmlformats.org/officeDocument/2006/relationships" id="260" r:id="R3d2362c1f70a4904"/>
    <p:sldId xmlns:r="http://schemas.openxmlformats.org/officeDocument/2006/relationships" id="261" r:id="Rcb6d12e452234fc9"/>
    <p:sldId xmlns:r="http://schemas.openxmlformats.org/officeDocument/2006/relationships" id="262" r:id="R45dce8ee7eb149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dd00f4d1e4024" /><Relationship Type="http://schemas.openxmlformats.org/officeDocument/2006/relationships/slide" Target="/ppt/slides/slide1.xml" Id="R330be5e588744d5e" /><Relationship Type="http://schemas.openxmlformats.org/officeDocument/2006/relationships/slide" Target="/ppt/slides/slide2.xml" Id="R57db65733d454c12" /><Relationship Type="http://schemas.openxmlformats.org/officeDocument/2006/relationships/slide" Target="/ppt/slides/slide3.xml" Id="Rad2a99e7b097433c" /><Relationship Type="http://schemas.openxmlformats.org/officeDocument/2006/relationships/slide" Target="/ppt/slides/slide4.xml" Id="Re42553e194344a36" /><Relationship Type="http://schemas.openxmlformats.org/officeDocument/2006/relationships/slide" Target="/ppt/slides/slide5.xml" Id="R3d2362c1f70a4904" /><Relationship Type="http://schemas.openxmlformats.org/officeDocument/2006/relationships/slide" Target="/ppt/slides/slide6.xml" Id="Rcb6d12e452234fc9" /><Relationship Type="http://schemas.openxmlformats.org/officeDocument/2006/relationships/slide" Target="/ppt/slides/slide7.xml" Id="R45dce8ee7eb149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66782eef544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0f64a8df146de" /><Relationship Type="http://schemas.openxmlformats.org/officeDocument/2006/relationships/theme" Target="/ppt/slideMasters/theme/theme1.xml" Id="Ra5e9fba6537849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90f64a8df146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459bcdd1a45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89910dd2a44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de20281b8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0cfe14ef045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4ca3373ed47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160fb5a2142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9504271c849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SATURN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SATURN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163 132 000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160 567 000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1 341 703 000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1 497 380 000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KRISTIAN FORBERGSKOG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KRISTIAN FORBERGSKOG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