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ebf2ed4a63b476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8c3e5f91bfe406c"/>
  </p:sldMasterIdLst>
  <p:sldIdLst>
    <p:sldId xmlns:r="http://schemas.openxmlformats.org/officeDocument/2006/relationships" id="256" r:id="Rffac3cc9291f41a7"/>
    <p:sldId xmlns:r="http://schemas.openxmlformats.org/officeDocument/2006/relationships" id="257" r:id="R4a42328a44da41d5"/>
    <p:sldId xmlns:r="http://schemas.openxmlformats.org/officeDocument/2006/relationships" id="258" r:id="R96cfdb0fc3fa4e1b"/>
    <p:sldId xmlns:r="http://schemas.openxmlformats.org/officeDocument/2006/relationships" id="259" r:id="Rbff88d15dd7c475b"/>
    <p:sldId xmlns:r="http://schemas.openxmlformats.org/officeDocument/2006/relationships" id="260" r:id="R6c90af4be18c4132"/>
    <p:sldId xmlns:r="http://schemas.openxmlformats.org/officeDocument/2006/relationships" id="261" r:id="R3f5c578a41d24194"/>
    <p:sldId xmlns:r="http://schemas.openxmlformats.org/officeDocument/2006/relationships" id="262" r:id="Raa8e026d1da94e7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c3e5f91bfe406c" /><Relationship Type="http://schemas.openxmlformats.org/officeDocument/2006/relationships/slide" Target="/ppt/slides/slide1.xml" Id="Rffac3cc9291f41a7" /><Relationship Type="http://schemas.openxmlformats.org/officeDocument/2006/relationships/slide" Target="/ppt/slides/slide2.xml" Id="R4a42328a44da41d5" /><Relationship Type="http://schemas.openxmlformats.org/officeDocument/2006/relationships/slide" Target="/ppt/slides/slide3.xml" Id="R96cfdb0fc3fa4e1b" /><Relationship Type="http://schemas.openxmlformats.org/officeDocument/2006/relationships/slide" Target="/ppt/slides/slide4.xml" Id="Rbff88d15dd7c475b" /><Relationship Type="http://schemas.openxmlformats.org/officeDocument/2006/relationships/slide" Target="/ppt/slides/slide5.xml" Id="R6c90af4be18c4132" /><Relationship Type="http://schemas.openxmlformats.org/officeDocument/2006/relationships/slide" Target="/ppt/slides/slide6.xml" Id="R3f5c578a41d24194" /><Relationship Type="http://schemas.openxmlformats.org/officeDocument/2006/relationships/slide" Target="/ppt/slides/slide7.xml" Id="Raa8e026d1da94e7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2934fcc1e644c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2bd1b5d41d4342" /><Relationship Type="http://schemas.openxmlformats.org/officeDocument/2006/relationships/theme" Target="/ppt/slideMasters/theme/theme1.xml" Id="R3024c15ec09342e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52bd1b5d41d434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e09e39fde04d2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38f95d359c4a3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f954c77661409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0e7aae7ea94ae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3cbbcc5ace4c4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4a21af37444c8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6a80a8028d4b8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BRUSTAD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BRUSTAD HOLDING AS ble etablert [år] og holder til i Bagn.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1 132 817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579 120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586 646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23 234 634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24 303 130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ALF SVERRE BRUSTAD  –  99,8 %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ALF SVERRE BRUSTAD  –  0,3 %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Erstadvegen 74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2930 Bagn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989 110 675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BRUSTAD HOLDING AS</a:t>
            </a:r>
          </a:p>
        </p:txBody>
      </p:sp>
    </p:spTree>
  </p:cSld>
  <p:clrMapOvr>
    <a:masterClrMapping xmlns:a="http://schemas.openxmlformats.org/drawingml/2006/main"/>
  </p:clrMapOvr>
</p:sld>
</file>