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97def6562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bcaaf7a1b4bea"/>
  </p:sldMasterIdLst>
  <p:sldIdLst>
    <p:sldId xmlns:r="http://schemas.openxmlformats.org/officeDocument/2006/relationships" id="256" r:id="R749db66aa5ea473e"/>
    <p:sldId xmlns:r="http://schemas.openxmlformats.org/officeDocument/2006/relationships" id="257" r:id="R1b9a58ca69ea4bcc"/>
    <p:sldId xmlns:r="http://schemas.openxmlformats.org/officeDocument/2006/relationships" id="258" r:id="R7690c623ce844d07"/>
    <p:sldId xmlns:r="http://schemas.openxmlformats.org/officeDocument/2006/relationships" id="259" r:id="R0cef969708f340d6"/>
    <p:sldId xmlns:r="http://schemas.openxmlformats.org/officeDocument/2006/relationships" id="260" r:id="R976491b89f6c435e"/>
    <p:sldId xmlns:r="http://schemas.openxmlformats.org/officeDocument/2006/relationships" id="261" r:id="Rbf0dde8920c54a95"/>
    <p:sldId xmlns:r="http://schemas.openxmlformats.org/officeDocument/2006/relationships" id="262" r:id="Rd7833c2da24d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bcaaf7a1b4bea" /><Relationship Type="http://schemas.openxmlformats.org/officeDocument/2006/relationships/slide" Target="/ppt/slides/slide1.xml" Id="R749db66aa5ea473e" /><Relationship Type="http://schemas.openxmlformats.org/officeDocument/2006/relationships/slide" Target="/ppt/slides/slide2.xml" Id="R1b9a58ca69ea4bcc" /><Relationship Type="http://schemas.openxmlformats.org/officeDocument/2006/relationships/slide" Target="/ppt/slides/slide3.xml" Id="R7690c623ce844d07" /><Relationship Type="http://schemas.openxmlformats.org/officeDocument/2006/relationships/slide" Target="/ppt/slides/slide4.xml" Id="R0cef969708f340d6" /><Relationship Type="http://schemas.openxmlformats.org/officeDocument/2006/relationships/slide" Target="/ppt/slides/slide5.xml" Id="R976491b89f6c435e" /><Relationship Type="http://schemas.openxmlformats.org/officeDocument/2006/relationships/slide" Target="/ppt/slides/slide6.xml" Id="Rbf0dde8920c54a95" /><Relationship Type="http://schemas.openxmlformats.org/officeDocument/2006/relationships/slide" Target="/ppt/slides/slide7.xml" Id="Rd7833c2da24d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4fefe598d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d387755934063" /><Relationship Type="http://schemas.openxmlformats.org/officeDocument/2006/relationships/theme" Target="/ppt/slideMasters/theme/theme1.xml" Id="R96835e74a0e2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d38775593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3a6f7be3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1dcad5b0e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774a9b30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efbbf6ff8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f01f74a0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be409c02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6a5be497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Gjertrudmyr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