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b511e157d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9902d0f104357"/>
  </p:sldMasterIdLst>
  <p:sldIdLst>
    <p:sldId xmlns:r="http://schemas.openxmlformats.org/officeDocument/2006/relationships" id="256" r:id="R799534699795454d"/>
    <p:sldId xmlns:r="http://schemas.openxmlformats.org/officeDocument/2006/relationships" id="257" r:id="R9b29b89760274298"/>
    <p:sldId xmlns:r="http://schemas.openxmlformats.org/officeDocument/2006/relationships" id="258" r:id="R5c5e44c79a264fc4"/>
    <p:sldId xmlns:r="http://schemas.openxmlformats.org/officeDocument/2006/relationships" id="259" r:id="Rf55010e2c9c14678"/>
    <p:sldId xmlns:r="http://schemas.openxmlformats.org/officeDocument/2006/relationships" id="260" r:id="R67be6a01e53d4c7d"/>
    <p:sldId xmlns:r="http://schemas.openxmlformats.org/officeDocument/2006/relationships" id="261" r:id="R4481bb8b0a164f95"/>
    <p:sldId xmlns:r="http://schemas.openxmlformats.org/officeDocument/2006/relationships" id="262" r:id="R33e4ec6718e1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9902d0f104357" /><Relationship Type="http://schemas.openxmlformats.org/officeDocument/2006/relationships/slide" Target="/ppt/slides/slide1.xml" Id="R799534699795454d" /><Relationship Type="http://schemas.openxmlformats.org/officeDocument/2006/relationships/slide" Target="/ppt/slides/slide2.xml" Id="R9b29b89760274298" /><Relationship Type="http://schemas.openxmlformats.org/officeDocument/2006/relationships/slide" Target="/ppt/slides/slide3.xml" Id="R5c5e44c79a264fc4" /><Relationship Type="http://schemas.openxmlformats.org/officeDocument/2006/relationships/slide" Target="/ppt/slides/slide4.xml" Id="Rf55010e2c9c14678" /><Relationship Type="http://schemas.openxmlformats.org/officeDocument/2006/relationships/slide" Target="/ppt/slides/slide5.xml" Id="R67be6a01e53d4c7d" /><Relationship Type="http://schemas.openxmlformats.org/officeDocument/2006/relationships/slide" Target="/ppt/slides/slide6.xml" Id="R4481bb8b0a164f95" /><Relationship Type="http://schemas.openxmlformats.org/officeDocument/2006/relationships/slide" Target="/ppt/slides/slide7.xml" Id="R33e4ec6718e1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98639f9d2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f92367c445b8" /><Relationship Type="http://schemas.openxmlformats.org/officeDocument/2006/relationships/theme" Target="/ppt/slideMasters/theme/theme1.xml" Id="R4fc10a47e1eb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3f92367c4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9030ef4d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8f9f5139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6f380852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5da252330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398369f79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9eb340d1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38b77547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