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5267e4af0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08ace8e294e85"/>
  </p:sldMasterIdLst>
  <p:sldIdLst>
    <p:sldId xmlns:r="http://schemas.openxmlformats.org/officeDocument/2006/relationships" id="256" r:id="R96ddfdb676114bfe"/>
    <p:sldId xmlns:r="http://schemas.openxmlformats.org/officeDocument/2006/relationships" id="257" r:id="R9c489f90338f4be2"/>
    <p:sldId xmlns:r="http://schemas.openxmlformats.org/officeDocument/2006/relationships" id="258" r:id="R68a9190aa2db41c9"/>
    <p:sldId xmlns:r="http://schemas.openxmlformats.org/officeDocument/2006/relationships" id="259" r:id="R70f150ba19af428a"/>
    <p:sldId xmlns:r="http://schemas.openxmlformats.org/officeDocument/2006/relationships" id="260" r:id="R2f2afa3f64204e2a"/>
    <p:sldId xmlns:r="http://schemas.openxmlformats.org/officeDocument/2006/relationships" id="261" r:id="Rdc6368f982684117"/>
    <p:sldId xmlns:r="http://schemas.openxmlformats.org/officeDocument/2006/relationships" id="262" r:id="Rc1f04f51de3b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08ace8e294e85" /><Relationship Type="http://schemas.openxmlformats.org/officeDocument/2006/relationships/slide" Target="/ppt/slides/slide1.xml" Id="R96ddfdb676114bfe" /><Relationship Type="http://schemas.openxmlformats.org/officeDocument/2006/relationships/slide" Target="/ppt/slides/slide2.xml" Id="R9c489f90338f4be2" /><Relationship Type="http://schemas.openxmlformats.org/officeDocument/2006/relationships/slide" Target="/ppt/slides/slide3.xml" Id="R68a9190aa2db41c9" /><Relationship Type="http://schemas.openxmlformats.org/officeDocument/2006/relationships/slide" Target="/ppt/slides/slide4.xml" Id="R70f150ba19af428a" /><Relationship Type="http://schemas.openxmlformats.org/officeDocument/2006/relationships/slide" Target="/ppt/slides/slide5.xml" Id="R2f2afa3f64204e2a" /><Relationship Type="http://schemas.openxmlformats.org/officeDocument/2006/relationships/slide" Target="/ppt/slides/slide6.xml" Id="Rdc6368f982684117" /><Relationship Type="http://schemas.openxmlformats.org/officeDocument/2006/relationships/slide" Target="/ppt/slides/slide7.xml" Id="Rc1f04f51de3b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a7b2d6018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7e12a68f34529" /><Relationship Type="http://schemas.openxmlformats.org/officeDocument/2006/relationships/theme" Target="/ppt/slideMasters/theme/theme1.xml" Id="R4451d6815bca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7e12a68f3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e14b2c76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170f4b1d9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29efccdb9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bfa89b50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b52b37e1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614e0e00c44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42bc37e54c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4 770 761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192 869 670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206 966 741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LERNES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Storoddan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38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LERNES HOLDING AS</a:t>
            </a:r>
          </a:p>
        </p:txBody>
      </p:sp>
    </p:spTree>
  </p:cSld>
  <p:clrMapOvr>
    <a:masterClrMapping xmlns:a="http://schemas.openxmlformats.org/drawingml/2006/main"/>
  </p:clrMapOvr>
</p:sld>
</file>