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b9379fdb3b4f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ca261308d94944"/>
  </p:sldMasterIdLst>
  <p:sldIdLst>
    <p:sldId xmlns:r="http://schemas.openxmlformats.org/officeDocument/2006/relationships" id="256" r:id="R1de7c8ad27e1489c"/>
    <p:sldId xmlns:r="http://schemas.openxmlformats.org/officeDocument/2006/relationships" id="257" r:id="Rcf9ed920978c4117"/>
    <p:sldId xmlns:r="http://schemas.openxmlformats.org/officeDocument/2006/relationships" id="258" r:id="Rdfe05d9ac6704f12"/>
    <p:sldId xmlns:r="http://schemas.openxmlformats.org/officeDocument/2006/relationships" id="259" r:id="R5433dbe1929c4597"/>
    <p:sldId xmlns:r="http://schemas.openxmlformats.org/officeDocument/2006/relationships" id="260" r:id="Rba9a9c5a5cad400e"/>
    <p:sldId xmlns:r="http://schemas.openxmlformats.org/officeDocument/2006/relationships" id="261" r:id="Rdc7a4cface4644ee"/>
    <p:sldId xmlns:r="http://schemas.openxmlformats.org/officeDocument/2006/relationships" id="262" r:id="R8a78bd63959c49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a261308d94944" /><Relationship Type="http://schemas.openxmlformats.org/officeDocument/2006/relationships/slide" Target="/ppt/slides/slide1.xml" Id="R1de7c8ad27e1489c" /><Relationship Type="http://schemas.openxmlformats.org/officeDocument/2006/relationships/slide" Target="/ppt/slides/slide2.xml" Id="Rcf9ed920978c4117" /><Relationship Type="http://schemas.openxmlformats.org/officeDocument/2006/relationships/slide" Target="/ppt/slides/slide3.xml" Id="Rdfe05d9ac6704f12" /><Relationship Type="http://schemas.openxmlformats.org/officeDocument/2006/relationships/slide" Target="/ppt/slides/slide4.xml" Id="R5433dbe1929c4597" /><Relationship Type="http://schemas.openxmlformats.org/officeDocument/2006/relationships/slide" Target="/ppt/slides/slide5.xml" Id="Rba9a9c5a5cad400e" /><Relationship Type="http://schemas.openxmlformats.org/officeDocument/2006/relationships/slide" Target="/ppt/slides/slide6.xml" Id="Rdc7a4cface4644ee" /><Relationship Type="http://schemas.openxmlformats.org/officeDocument/2006/relationships/slide" Target="/ppt/slides/slide7.xml" Id="R8a78bd63959c49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bb3bd55ef42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414c436a14728" /><Relationship Type="http://schemas.openxmlformats.org/officeDocument/2006/relationships/theme" Target="/ppt/slideMasters/theme/theme1.xml" Id="R0cc01d9a37314e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1414c436a147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f5f694f9947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dd381a3a341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c9fe92ec34b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4abaf401147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923639d5448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c27fd95c444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cc978e6f348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38 167 303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37 097 499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37 077 203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210 051 997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237 447 581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ERIK JANSBY  –  52,9 %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ELISABETH JANSBY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WILHELM JANSBY  –  23,5 %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Sjølyst Regnskap ANS Oppgang A, 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59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per.m@sjolystregnskap.no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