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d0380d63004e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073603f38b4bc5"/>
  </p:sldMasterIdLst>
  <p:sldIdLst>
    <p:sldId xmlns:r="http://schemas.openxmlformats.org/officeDocument/2006/relationships" id="256" r:id="R45573bd589944b50"/>
    <p:sldId xmlns:r="http://schemas.openxmlformats.org/officeDocument/2006/relationships" id="257" r:id="Re594552cbd2a414b"/>
    <p:sldId xmlns:r="http://schemas.openxmlformats.org/officeDocument/2006/relationships" id="258" r:id="Rf867f888a0a24577"/>
    <p:sldId xmlns:r="http://schemas.openxmlformats.org/officeDocument/2006/relationships" id="259" r:id="R8fda875e9bd94ff6"/>
    <p:sldId xmlns:r="http://schemas.openxmlformats.org/officeDocument/2006/relationships" id="260" r:id="Ra2277aed388d4c1b"/>
    <p:sldId xmlns:r="http://schemas.openxmlformats.org/officeDocument/2006/relationships" id="261" r:id="R25c07be270e1420f"/>
    <p:sldId xmlns:r="http://schemas.openxmlformats.org/officeDocument/2006/relationships" id="262" r:id="Rdd448d0d3fff46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73603f38b4bc5" /><Relationship Type="http://schemas.openxmlformats.org/officeDocument/2006/relationships/slide" Target="/ppt/slides/slide1.xml" Id="R45573bd589944b50" /><Relationship Type="http://schemas.openxmlformats.org/officeDocument/2006/relationships/slide" Target="/ppt/slides/slide2.xml" Id="Re594552cbd2a414b" /><Relationship Type="http://schemas.openxmlformats.org/officeDocument/2006/relationships/slide" Target="/ppt/slides/slide3.xml" Id="Rf867f888a0a24577" /><Relationship Type="http://schemas.openxmlformats.org/officeDocument/2006/relationships/slide" Target="/ppt/slides/slide4.xml" Id="R8fda875e9bd94ff6" /><Relationship Type="http://schemas.openxmlformats.org/officeDocument/2006/relationships/slide" Target="/ppt/slides/slide5.xml" Id="Ra2277aed388d4c1b" /><Relationship Type="http://schemas.openxmlformats.org/officeDocument/2006/relationships/slide" Target="/ppt/slides/slide6.xml" Id="R25c07be270e1420f" /><Relationship Type="http://schemas.openxmlformats.org/officeDocument/2006/relationships/slide" Target="/ppt/slides/slide7.xml" Id="Rdd448d0d3fff46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877e98e4f245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7d1518ba0432d" /><Relationship Type="http://schemas.openxmlformats.org/officeDocument/2006/relationships/theme" Target="/ppt/slideMasters/theme/theme1.xml" Id="R1de0cd60ae9646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d7d1518ba043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78841eca141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0ba73cad64c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30b93b84a4c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80f0bd4024e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2ac480a5c41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afc15ab1847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97810b4ab49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INGER HILDUR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HILDUR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HILDUR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HILDUR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HILDUR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HILDUR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−2 745 868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23 698 049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204 379 086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217 013 960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HILDUR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LODVE GJENDEMSJØ  –  96,7 %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LODVE GJENDEMSJØ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HILDUR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Fagerlivegen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bgjendem@online.no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989 115 413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HILDUR INVEST AS</a:t>
            </a:r>
          </a:p>
        </p:txBody>
      </p:sp>
    </p:spTree>
  </p:cSld>
  <p:clrMapOvr>
    <a:masterClrMapping xmlns:a="http://schemas.openxmlformats.org/drawingml/2006/main"/>
  </p:clrMapOvr>
</p:sld>
</file>