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b2ed9a5d6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37c5589824ed8"/>
  </p:sldMasterIdLst>
  <p:sldIdLst>
    <p:sldId xmlns:r="http://schemas.openxmlformats.org/officeDocument/2006/relationships" id="256" r:id="Rfcddffd7c34f4a62"/>
    <p:sldId xmlns:r="http://schemas.openxmlformats.org/officeDocument/2006/relationships" id="257" r:id="Rf6d456beeb9a475c"/>
    <p:sldId xmlns:r="http://schemas.openxmlformats.org/officeDocument/2006/relationships" id="258" r:id="R11c8760dc2a34331"/>
    <p:sldId xmlns:r="http://schemas.openxmlformats.org/officeDocument/2006/relationships" id="259" r:id="Rfd7c54a80744419d"/>
    <p:sldId xmlns:r="http://schemas.openxmlformats.org/officeDocument/2006/relationships" id="260" r:id="R81ce529e57434717"/>
    <p:sldId xmlns:r="http://schemas.openxmlformats.org/officeDocument/2006/relationships" id="261" r:id="Rda43db14cbb5487c"/>
    <p:sldId xmlns:r="http://schemas.openxmlformats.org/officeDocument/2006/relationships" id="262" r:id="Rc8a9bc621626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37c5589824ed8" /><Relationship Type="http://schemas.openxmlformats.org/officeDocument/2006/relationships/slide" Target="/ppt/slides/slide1.xml" Id="Rfcddffd7c34f4a62" /><Relationship Type="http://schemas.openxmlformats.org/officeDocument/2006/relationships/slide" Target="/ppt/slides/slide2.xml" Id="Rf6d456beeb9a475c" /><Relationship Type="http://schemas.openxmlformats.org/officeDocument/2006/relationships/slide" Target="/ppt/slides/slide3.xml" Id="R11c8760dc2a34331" /><Relationship Type="http://schemas.openxmlformats.org/officeDocument/2006/relationships/slide" Target="/ppt/slides/slide4.xml" Id="Rfd7c54a80744419d" /><Relationship Type="http://schemas.openxmlformats.org/officeDocument/2006/relationships/slide" Target="/ppt/slides/slide5.xml" Id="R81ce529e57434717" /><Relationship Type="http://schemas.openxmlformats.org/officeDocument/2006/relationships/slide" Target="/ppt/slides/slide6.xml" Id="Rda43db14cbb5487c" /><Relationship Type="http://schemas.openxmlformats.org/officeDocument/2006/relationships/slide" Target="/ppt/slides/slide7.xml" Id="Rc8a9bc621626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fe3c4afef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4d75191814f1a" /><Relationship Type="http://schemas.openxmlformats.org/officeDocument/2006/relationships/theme" Target="/ppt/slideMasters/theme/theme1.xml" Id="R660dd82711d2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4d75191814f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50932b466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039f6b8ba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1962fb5be48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a1c578fe743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9ecd8d2d249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70492f4f7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1226d137a4f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 J. JENSET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J. JENSET HOLDING AS ble etablert [år] og holder til i Midsund.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7 824 623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JENSET LARS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6475 Midsund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