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33e4e4168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3eba790324dcc"/>
  </p:sldMasterIdLst>
  <p:sldIdLst>
    <p:sldId xmlns:r="http://schemas.openxmlformats.org/officeDocument/2006/relationships" id="256" r:id="R2562fe4c989e48bf"/>
    <p:sldId xmlns:r="http://schemas.openxmlformats.org/officeDocument/2006/relationships" id="257" r:id="Rb692d5a4f1fd4b84"/>
    <p:sldId xmlns:r="http://schemas.openxmlformats.org/officeDocument/2006/relationships" id="258" r:id="Reef58928a8254aea"/>
    <p:sldId xmlns:r="http://schemas.openxmlformats.org/officeDocument/2006/relationships" id="259" r:id="Rc4fcc4694d5243c7"/>
    <p:sldId xmlns:r="http://schemas.openxmlformats.org/officeDocument/2006/relationships" id="260" r:id="R65572674e6a74d34"/>
    <p:sldId xmlns:r="http://schemas.openxmlformats.org/officeDocument/2006/relationships" id="261" r:id="R0a1fc8f2e7d04e99"/>
    <p:sldId xmlns:r="http://schemas.openxmlformats.org/officeDocument/2006/relationships" id="262" r:id="R40e2624ea8b94c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3eba790324dcc" /><Relationship Type="http://schemas.openxmlformats.org/officeDocument/2006/relationships/slide" Target="/ppt/slides/slide1.xml" Id="R2562fe4c989e48bf" /><Relationship Type="http://schemas.openxmlformats.org/officeDocument/2006/relationships/slide" Target="/ppt/slides/slide2.xml" Id="Rb692d5a4f1fd4b84" /><Relationship Type="http://schemas.openxmlformats.org/officeDocument/2006/relationships/slide" Target="/ppt/slides/slide3.xml" Id="Reef58928a8254aea" /><Relationship Type="http://schemas.openxmlformats.org/officeDocument/2006/relationships/slide" Target="/ppt/slides/slide4.xml" Id="Rc4fcc4694d5243c7" /><Relationship Type="http://schemas.openxmlformats.org/officeDocument/2006/relationships/slide" Target="/ppt/slides/slide5.xml" Id="R65572674e6a74d34" /><Relationship Type="http://schemas.openxmlformats.org/officeDocument/2006/relationships/slide" Target="/ppt/slides/slide6.xml" Id="R0a1fc8f2e7d04e99" /><Relationship Type="http://schemas.openxmlformats.org/officeDocument/2006/relationships/slide" Target="/ppt/slides/slide7.xml" Id="R40e2624ea8b94c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a8d70dceb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6a092bf71473d" /><Relationship Type="http://schemas.openxmlformats.org/officeDocument/2006/relationships/theme" Target="/ppt/slideMasters/theme/theme1.xml" Id="Rb7c0ec240e1946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16a092bf71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4e0f1c4f0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19814181f4a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90d1ac19d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7001d8a00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786b5afe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55600ee0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f6aa3b7cc4f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NIDAREID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NIDAREID ØKONOMI AS ble etablert [år] og holder til i Saupstad.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LOSSIUS JEKTVIK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L. Jektvik, Saupstadringen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7078 Saupstad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NIDAREID ØKONOMI AS</a:t>
            </a:r>
          </a:p>
        </p:txBody>
      </p:sp>
    </p:spTree>
  </p:cSld>
  <p:clrMapOvr>
    <a:masterClrMapping xmlns:a="http://schemas.openxmlformats.org/drawingml/2006/main"/>
  </p:clrMapOvr>
</p:sld>
</file>