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b381bec9a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d3b4608024651"/>
  </p:sldMasterIdLst>
  <p:sldIdLst>
    <p:sldId xmlns:r="http://schemas.openxmlformats.org/officeDocument/2006/relationships" id="256" r:id="Ra209362f787d4967"/>
    <p:sldId xmlns:r="http://schemas.openxmlformats.org/officeDocument/2006/relationships" id="257" r:id="Rf751f33f20d74b64"/>
    <p:sldId xmlns:r="http://schemas.openxmlformats.org/officeDocument/2006/relationships" id="258" r:id="R064629feb00b48b3"/>
    <p:sldId xmlns:r="http://schemas.openxmlformats.org/officeDocument/2006/relationships" id="259" r:id="Rd9f7971bca904cc7"/>
    <p:sldId xmlns:r="http://schemas.openxmlformats.org/officeDocument/2006/relationships" id="260" r:id="R033a6f5d4dee4912"/>
    <p:sldId xmlns:r="http://schemas.openxmlformats.org/officeDocument/2006/relationships" id="261" r:id="R62c1ad6f2a724c17"/>
    <p:sldId xmlns:r="http://schemas.openxmlformats.org/officeDocument/2006/relationships" id="262" r:id="R37c9ac1859a0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d3b4608024651" /><Relationship Type="http://schemas.openxmlformats.org/officeDocument/2006/relationships/slide" Target="/ppt/slides/slide1.xml" Id="Ra209362f787d4967" /><Relationship Type="http://schemas.openxmlformats.org/officeDocument/2006/relationships/slide" Target="/ppt/slides/slide2.xml" Id="Rf751f33f20d74b64" /><Relationship Type="http://schemas.openxmlformats.org/officeDocument/2006/relationships/slide" Target="/ppt/slides/slide3.xml" Id="R064629feb00b48b3" /><Relationship Type="http://schemas.openxmlformats.org/officeDocument/2006/relationships/slide" Target="/ppt/slides/slide4.xml" Id="Rd9f7971bca904cc7" /><Relationship Type="http://schemas.openxmlformats.org/officeDocument/2006/relationships/slide" Target="/ppt/slides/slide5.xml" Id="R033a6f5d4dee4912" /><Relationship Type="http://schemas.openxmlformats.org/officeDocument/2006/relationships/slide" Target="/ppt/slides/slide6.xml" Id="R62c1ad6f2a724c17" /><Relationship Type="http://schemas.openxmlformats.org/officeDocument/2006/relationships/slide" Target="/ppt/slides/slide7.xml" Id="R37c9ac1859a0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f5398ee8f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2ee384e444628" /><Relationship Type="http://schemas.openxmlformats.org/officeDocument/2006/relationships/theme" Target="/ppt/slideMasters/theme/theme1.xml" Id="R3f31e349ce0a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2ee384e44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df317b19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2d6fc00a9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255fc9d3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49d37226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082e7eba47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cda91843f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cb224c81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I GRØTEN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I GRØTEN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14 400 956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15 437 227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BROTTVEIT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OLAF WESENBERG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Wesenberg, Professor Dahls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989 122 509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I GRØTEN AS</a:t>
            </a:r>
          </a:p>
        </p:txBody>
      </p:sp>
    </p:spTree>
  </p:cSld>
  <p:clrMapOvr>
    <a:masterClrMapping xmlns:a="http://schemas.openxmlformats.org/drawingml/2006/main"/>
  </p:clrMapOvr>
</p:sld>
</file>